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  <p:sldMasterId id="2147483957" r:id="rId2"/>
  </p:sldMasterIdLst>
  <p:notesMasterIdLst>
    <p:notesMasterId r:id="rId14"/>
  </p:notesMasterIdLst>
  <p:handoutMasterIdLst>
    <p:handoutMasterId r:id="rId15"/>
  </p:handoutMasterIdLst>
  <p:sldIdLst>
    <p:sldId id="519" r:id="rId3"/>
    <p:sldId id="640" r:id="rId4"/>
    <p:sldId id="642" r:id="rId5"/>
    <p:sldId id="644" r:id="rId6"/>
    <p:sldId id="645" r:id="rId7"/>
    <p:sldId id="646" r:id="rId8"/>
    <p:sldId id="648" r:id="rId9"/>
    <p:sldId id="649" r:id="rId10"/>
    <p:sldId id="651" r:id="rId11"/>
    <p:sldId id="652" r:id="rId12"/>
    <p:sldId id="643" r:id="rId13"/>
  </p:sldIdLst>
  <p:sldSz cx="10287000" cy="6858000" type="35mm"/>
  <p:notesSz cx="6735763" cy="9866313"/>
  <p:custDataLst>
    <p:tags r:id="rId16"/>
  </p:custDataLst>
  <p:defaultTextStyle>
    <a:defPPr>
      <a:defRPr lang="en-US"/>
    </a:defPPr>
    <a:lvl1pPr marL="0" algn="l" defTabSz="10186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299" algn="l" defTabSz="10186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600" algn="l" defTabSz="10186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7899" algn="l" defTabSz="10186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200" algn="l" defTabSz="10186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6500" algn="l" defTabSz="10186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5800" algn="l" defTabSz="10186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100" algn="l" defTabSz="10186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4398" algn="l" defTabSz="10186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1">
          <p15:clr>
            <a:srgbClr val="A4A3A4"/>
          </p15:clr>
        </p15:guide>
        <p15:guide id="2" orient="horz" pos="551">
          <p15:clr>
            <a:srgbClr val="A4A3A4"/>
          </p15:clr>
        </p15:guide>
        <p15:guide id="3" orient="horz" pos="4116">
          <p15:clr>
            <a:srgbClr val="A4A3A4"/>
          </p15:clr>
        </p15:guide>
        <p15:guide id="4" orient="horz" pos="3867">
          <p15:clr>
            <a:srgbClr val="A4A3A4"/>
          </p15:clr>
        </p15:guide>
        <p15:guide id="5" orient="horz" pos="3999">
          <p15:clr>
            <a:srgbClr val="A4A3A4"/>
          </p15:clr>
        </p15:guide>
        <p15:guide id="6" orient="horz" pos="1144">
          <p15:clr>
            <a:srgbClr val="A4A3A4"/>
          </p15:clr>
        </p15:guide>
        <p15:guide id="7" orient="horz" pos="635">
          <p15:clr>
            <a:srgbClr val="A4A3A4"/>
          </p15:clr>
        </p15:guide>
        <p15:guide id="8" orient="horz" pos="1228">
          <p15:clr>
            <a:srgbClr val="A4A3A4"/>
          </p15:clr>
        </p15:guide>
        <p15:guide id="9" orient="horz" pos="1567">
          <p15:clr>
            <a:srgbClr val="A4A3A4"/>
          </p15:clr>
        </p15:guide>
        <p15:guide id="10" orient="horz" pos="1652">
          <p15:clr>
            <a:srgbClr val="A4A3A4"/>
          </p15:clr>
        </p15:guide>
        <p15:guide id="11" orient="horz" pos="1991">
          <p15:clr>
            <a:srgbClr val="A4A3A4"/>
          </p15:clr>
        </p15:guide>
        <p15:guide id="12" orient="horz" pos="3685">
          <p15:clr>
            <a:srgbClr val="A4A3A4"/>
          </p15:clr>
        </p15:guide>
        <p15:guide id="13" orient="horz" pos="3769">
          <p15:clr>
            <a:srgbClr val="A4A3A4"/>
          </p15:clr>
        </p15:guide>
        <p15:guide id="14" orient="horz" pos="2075">
          <p15:clr>
            <a:srgbClr val="A4A3A4"/>
          </p15:clr>
        </p15:guide>
        <p15:guide id="15" orient="horz" pos="2414">
          <p15:clr>
            <a:srgbClr val="A4A3A4"/>
          </p15:clr>
        </p15:guide>
        <p15:guide id="16" orient="horz" pos="2499">
          <p15:clr>
            <a:srgbClr val="A4A3A4"/>
          </p15:clr>
        </p15:guide>
        <p15:guide id="17" orient="horz" pos="2838">
          <p15:clr>
            <a:srgbClr val="A4A3A4"/>
          </p15:clr>
        </p15:guide>
        <p15:guide id="18" orient="horz" pos="2922">
          <p15:clr>
            <a:srgbClr val="A4A3A4"/>
          </p15:clr>
        </p15:guide>
        <p15:guide id="19" orient="horz" pos="3261">
          <p15:clr>
            <a:srgbClr val="A4A3A4"/>
          </p15:clr>
        </p15:guide>
        <p15:guide id="20" orient="horz" pos="3346">
          <p15:clr>
            <a:srgbClr val="A4A3A4"/>
          </p15:clr>
        </p15:guide>
        <p15:guide id="21" pos="3191">
          <p15:clr>
            <a:srgbClr val="A4A3A4"/>
          </p15:clr>
        </p15:guide>
        <p15:guide id="22" pos="344">
          <p15:clr>
            <a:srgbClr val="A4A3A4"/>
          </p15:clr>
        </p15:guide>
        <p15:guide id="23" pos="6137">
          <p15:clr>
            <a:srgbClr val="A4A3A4"/>
          </p15:clr>
        </p15:guide>
        <p15:guide id="24" pos="3289">
          <p15:clr>
            <a:srgbClr val="A4A3A4"/>
          </p15:clr>
        </p15:guide>
        <p15:guide id="25" pos="2209">
          <p15:clr>
            <a:srgbClr val="A4A3A4"/>
          </p15:clr>
        </p15:guide>
        <p15:guide id="26" pos="2307">
          <p15:clr>
            <a:srgbClr val="A4A3A4"/>
          </p15:clr>
        </p15:guide>
        <p15:guide id="27" pos="4173">
          <p15:clr>
            <a:srgbClr val="A4A3A4"/>
          </p15:clr>
        </p15:guide>
        <p15:guide id="28" pos="4271">
          <p15:clr>
            <a:srgbClr val="A4A3A4"/>
          </p15:clr>
        </p15:guide>
        <p15:guide id="29" pos="5253">
          <p15:clr>
            <a:srgbClr val="A4A3A4"/>
          </p15:clr>
        </p15:guide>
        <p15:guide id="30" pos="5155">
          <p15:clr>
            <a:srgbClr val="A4A3A4"/>
          </p15:clr>
        </p15:guide>
        <p15:guide id="31" pos="1325">
          <p15:clr>
            <a:srgbClr val="A4A3A4"/>
          </p15:clr>
        </p15:guide>
        <p15:guide id="32" pos="1227">
          <p15:clr>
            <a:srgbClr val="A4A3A4"/>
          </p15:clr>
        </p15:guide>
        <p15:guide id="33" pos="3290">
          <p15:clr>
            <a:srgbClr val="A4A3A4"/>
          </p15:clr>
        </p15:guide>
        <p15:guide id="34" pos="22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FF00"/>
    <a:srgbClr val="0000CC"/>
    <a:srgbClr val="00CC00"/>
    <a:srgbClr val="99FF99"/>
    <a:srgbClr val="00FF00"/>
    <a:srgbClr val="0000FF"/>
    <a:srgbClr val="CCCCFF"/>
    <a:srgbClr val="CC6600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D5C30875-5027-47A9-8995-C2BF9F8F2FF4}">
  <a:tblStyle styleId="{D5C30875-5027-47A9-8995-C2BF9F8F2FF4}" styleName="Smart Colour Block">
    <a:wholeTbl>
      <a:tcTxStyle>
        <a:fontRef idx="maj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bottom>
            <a:ln w="38100" cmpd="sng">
              <a:solidFill>
                <a:schemeClr val="lt1"/>
              </a:solidFill>
            </a:ln>
          </a:bottom>
        </a:tcBdr>
      </a:tcStyle>
    </a:band1H>
    <a:band2H>
      <a:tcStyle>
        <a:tcBdr>
          <a:bottom>
            <a:ln w="38100" cmpd="sng">
              <a:solidFill>
                <a:schemeClr val="lt1"/>
              </a:solidFill>
            </a:ln>
          </a:bottom>
        </a:tcBdr>
      </a:tcStyle>
    </a:band2H>
    <a:firstCol>
      <a:tcTxStyle b="on">
        <a:fontRef idx="major">
          <a:prstClr val="black"/>
        </a:fontRef>
        <a:schemeClr val="dk1"/>
      </a:tcTxStyle>
      <a:tcStyle>
        <a:tcBdr/>
        <a:fill>
          <a:solidFill>
            <a:schemeClr val="accent1">
              <a:lumMod val="20000"/>
              <a:lumOff val="80000"/>
            </a:schemeClr>
          </a:solidFill>
        </a:fill>
      </a:tcStyle>
    </a:firstCol>
    <a:firstRow>
      <a:tcTxStyle b="on">
        <a:fontRef idx="major">
          <a:prstClr val="black"/>
        </a:fontRef>
        <a:schemeClr val="dk2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noFill/>
        </a:fill>
      </a:tcStyle>
    </a:firstRow>
  </a:tblStyle>
  <a:tblStyle styleId="{74ED0A72-4B8E-423B-AE2F-120ADE3C16FB}" styleName="Smart Table Text">
    <a:wholeTbl>
      <a:tcTxStyle>
        <a:fontRef idx="maj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bottom>
            <a:ln w="12700" cmpd="sng">
              <a:solidFill>
                <a:schemeClr val="accent1"/>
              </a:solidFill>
              <a:prstDash val="sysDot"/>
              <a:round/>
              <a:headEnd type="none" w="med" len="med"/>
              <a:tailEnd type="none" w="med" len="med"/>
            </a:ln>
          </a:bottom>
        </a:tcBdr>
      </a:tcStyle>
    </a:band1H>
    <a:band2H>
      <a:tcStyle>
        <a:tcBdr>
          <a:bottom>
            <a:ln w="12700" cmpd="sng">
              <a:solidFill>
                <a:schemeClr val="accent1"/>
              </a:solidFill>
              <a:prstDash val="sysDot"/>
              <a:round/>
              <a:headEnd type="none" w="med" len="med"/>
              <a:tailEnd type="none" w="med" len="med"/>
            </a:ln>
          </a:bottom>
        </a:tcBdr>
      </a:tcStyle>
    </a:band2H>
    <a:firstCol>
      <a:tcTxStyle b="on">
        <a:fontRef idx="major">
          <a:prstClr val="black"/>
        </a:fontRef>
        <a:schemeClr val="dk1"/>
      </a:tcTxStyle>
      <a:tcStyle>
        <a:tcBdr/>
        <a:fill>
          <a:noFill/>
        </a:fill>
      </a:tcStyle>
    </a:firstCol>
    <a:lastRow>
      <a:tcTxStyle b="on">
        <a:fontRef idx="major">
          <a:prstClr val="black"/>
        </a:fontRef>
        <a:schemeClr val="dk1"/>
      </a:tcTxStyle>
      <a:tcStyle>
        <a:tcBdr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lastRow>
    <a:firstRow>
      <a:tcTxStyle b="on">
        <a:fontRef idx="major">
          <a:prstClr val="black"/>
        </a:fontRef>
        <a:schemeClr val="dk2"/>
      </a:tcTxStyle>
      <a:tcStyle>
        <a:tcBdr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D360D96-D63B-11DF-A243-F2A3DFD72085}" styleName="Smart Table Figures">
    <a:wholeTbl>
      <a:tcTxStyle>
        <a:fontRef idx="min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bottom>
            <a:ln w="12700" cmpd="sng">
              <a:solidFill>
                <a:schemeClr val="accent1"/>
              </a:solidFill>
              <a:prstDash val="sysDot"/>
              <a:round/>
              <a:headEnd type="none" w="med" len="med"/>
              <a:tailEnd type="none" w="med" len="med"/>
            </a:ln>
          </a:bottom>
        </a:tcBdr>
      </a:tcStyle>
    </a:band1H>
    <a:band2H>
      <a:tcStyle>
        <a:tcBdr>
          <a:bottom>
            <a:ln w="12700" cmpd="sng">
              <a:solidFill>
                <a:schemeClr val="accent1"/>
              </a:solidFill>
              <a:prstDash val="sysDot"/>
              <a:round/>
              <a:headEnd type="none" w="med" len="med"/>
              <a:tailEnd type="none" w="med" len="med"/>
            </a:ln>
          </a:bottom>
        </a:tcBdr>
      </a:tcStyle>
    </a:band2H>
    <a:firstCol>
      <a:tcTxStyle b="on">
        <a:fontRef idx="minor">
          <a:prstClr val="black"/>
        </a:fontRef>
        <a:schemeClr val="dk1"/>
      </a:tcTxStyle>
      <a:tcStyle>
        <a:tcBdr/>
        <a:fill>
          <a:noFill/>
        </a:fill>
      </a:tcStyle>
    </a:firstCol>
    <a:lastRow>
      <a:tcTxStyle b="on">
        <a:fontRef idx="minor">
          <a:prstClr val="black"/>
        </a:fontRef>
        <a:schemeClr val="dk1"/>
      </a:tcTxStyle>
      <a:tcStyle>
        <a:tcBdr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lastRow>
    <a:firstRow>
      <a:tcTxStyle b="on">
        <a:fontRef idx="major">
          <a:prstClr val="black"/>
        </a:fontRef>
        <a:schemeClr val="dk2"/>
      </a:tcTxStyle>
      <a:tcStyle>
        <a:tcBdr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1BAE4E-8E61-4555-8164-91CCB0C98032}" styleName="Smart Text List">
    <a:wholeTbl>
      <a:tcTxStyle>
        <a:fontRef idx="maj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bottom>
            <a:ln>
              <a:noFill/>
            </a:ln>
          </a:bottom>
        </a:tcBdr>
      </a:tcStyle>
    </a:band1H>
    <a:band2H>
      <a:tcStyle>
        <a:tcBdr>
          <a:bottom>
            <a:ln>
              <a:noFill/>
            </a:ln>
          </a:bottom>
        </a:tcBdr>
      </a:tcStyle>
    </a:band2H>
    <a:firstCol>
      <a:tcTxStyle b="on">
        <a:fontRef idx="major">
          <a:prstClr val="black"/>
        </a:fontRef>
        <a:schemeClr val="dk1"/>
      </a:tcTxStyle>
      <a:tcStyle>
        <a:tcBdr/>
        <a:fill>
          <a:noFill/>
        </a:fill>
      </a:tcStyle>
    </a:firstCol>
    <a:lastRow>
      <a:tcTxStyle>
        <a:fontRef idx="major">
          <a:prstClr val="black"/>
        </a:fontRef>
        <a:schemeClr val="dk1"/>
      </a:tcTxStyle>
      <a:tcStyle>
        <a:tcBdr>
          <a:top>
            <a:ln>
              <a:noFill/>
            </a:ln>
          </a:top>
          <a:bottom>
            <a:ln>
              <a:noFill/>
            </a:ln>
          </a:bottom>
        </a:tcBdr>
        <a:fill>
          <a:noFill/>
        </a:fill>
      </a:tcStyle>
    </a:lastRow>
    <a:firstRow>
      <a:tcTxStyle b="on">
        <a:fontRef idx="major">
          <a:prstClr val="black"/>
        </a:fontRef>
        <a:schemeClr val="dk2"/>
      </a:tcTxStyle>
      <a:tcStyle>
        <a:tcBdr>
          <a:top>
            <a:ln>
              <a:noFill/>
            </a:ln>
          </a:top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D073F8-1565-44D7-B386-08B59EADF2EE}" styleName="Smart Basic">
    <a:wholeTbl>
      <a:tcTxStyle>
        <a:fontRef idx="maj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bottom>
            <a:ln w="38100" cmpd="sng">
              <a:noFill/>
            </a:ln>
          </a:bottom>
        </a:tcBdr>
      </a:tcStyle>
    </a:band1H>
    <a:band2H>
      <a:tcStyle>
        <a:tcBdr>
          <a:bottom>
            <a:ln w="38100" cmpd="sng">
              <a:noFill/>
            </a:ln>
          </a:bottom>
        </a:tcBdr>
      </a:tcStyle>
    </a:band2H>
    <a:firstCol>
      <a:tcTxStyle b="on">
        <a:fontRef idx="major">
          <a:prstClr val="black"/>
        </a:fontRef>
        <a:schemeClr val="dk1"/>
      </a:tcTxStyle>
      <a:tcStyle>
        <a:tcBdr/>
        <a:fill>
          <a:noFill/>
        </a:fill>
      </a:tcStyle>
    </a:firstCol>
    <a:firstRow>
      <a:tcTxStyle b="on">
        <a:fontRef idx="major">
          <a:prstClr val="black"/>
        </a:fontRef>
        <a:schemeClr val="dk2"/>
      </a:tcTxStyle>
      <a:tcStyle>
        <a:tcBdr>
          <a:bottom>
            <a:ln w="38100" cmpd="sng">
              <a:noFill/>
            </a:ln>
          </a:bottom>
        </a:tcBdr>
        <a:fill>
          <a:noFill/>
        </a:fill>
      </a:tcStyle>
    </a:firstRow>
  </a:tblStyle>
  <a:tblStyle styleId="{582F6C1B-F5DC-4988-9FA3-4B01CB59C5F3}" styleName="Smart Classic">
    <a:wholeTbl>
      <a:tcTxStyle>
        <a:fontRef idx="major">
          <a:prstClr val="black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</a:tcStyle>
    </a:band1H>
    <a:band2H>
      <a:tcStyle>
        <a:tcBdr/>
      </a:tcStyle>
    </a:band2H>
    <a:firstCol>
      <a:tcStyle>
        <a:tcBdr/>
      </a:tcStyle>
    </a:firstCol>
    <a:firstRow>
      <a:tcTxStyle b="on">
        <a:fontRef idx="major">
          <a:prstClr val="black"/>
        </a:fontRef>
        <a:schemeClr val="dk2"/>
      </a:tcTxStyle>
      <a:tcStyle>
        <a:tcBdr/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4" autoAdjust="0"/>
    <p:restoredTop sz="99657" autoAdjust="0"/>
  </p:normalViewPr>
  <p:slideViewPr>
    <p:cSldViewPr snapToObjects="1">
      <p:cViewPr varScale="1">
        <p:scale>
          <a:sx n="114" d="100"/>
          <a:sy n="114" d="100"/>
        </p:scale>
        <p:origin x="1152" y="108"/>
      </p:cViewPr>
      <p:guideLst>
        <p:guide orient="horz" pos="381"/>
        <p:guide orient="horz" pos="551"/>
        <p:guide orient="horz" pos="4116"/>
        <p:guide orient="horz" pos="3867"/>
        <p:guide orient="horz" pos="3999"/>
        <p:guide orient="horz" pos="1144"/>
        <p:guide orient="horz" pos="635"/>
        <p:guide orient="horz" pos="1228"/>
        <p:guide orient="horz" pos="1567"/>
        <p:guide orient="horz" pos="1652"/>
        <p:guide orient="horz" pos="1991"/>
        <p:guide orient="horz" pos="3685"/>
        <p:guide orient="horz" pos="3769"/>
        <p:guide orient="horz" pos="2075"/>
        <p:guide orient="horz" pos="2414"/>
        <p:guide orient="horz" pos="2499"/>
        <p:guide orient="horz" pos="2838"/>
        <p:guide orient="horz" pos="2922"/>
        <p:guide orient="horz" pos="3261"/>
        <p:guide orient="horz" pos="3346"/>
        <p:guide pos="3191"/>
        <p:guide pos="344"/>
        <p:guide pos="6137"/>
        <p:guide pos="3289"/>
        <p:guide pos="2209"/>
        <p:guide pos="2307"/>
        <p:guide pos="4173"/>
        <p:guide pos="4271"/>
        <p:guide pos="5253"/>
        <p:guide pos="5155"/>
        <p:guide pos="1325"/>
        <p:guide pos="1227"/>
        <p:guide pos="3290"/>
        <p:guide pos="2210"/>
      </p:guideLst>
    </p:cSldViewPr>
  </p:slideViewPr>
  <p:outlineViewPr>
    <p:cViewPr>
      <p:scale>
        <a:sx n="33" d="100"/>
        <a:sy n="33" d="100"/>
      </p:scale>
      <p:origin x="0" y="557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Objects="1">
      <p:cViewPr varScale="1">
        <p:scale>
          <a:sx n="60" d="100"/>
          <a:sy n="60" d="100"/>
        </p:scale>
        <p:origin x="-1704" y="-72"/>
      </p:cViewPr>
      <p:guideLst>
        <p:guide orient="horz" pos="3108"/>
        <p:guide pos="21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5FCE9F-C678-488B-9851-556BBEEA9686}" type="doc">
      <dgm:prSet loTypeId="urn:microsoft.com/office/officeart/2005/8/layout/default#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DECA00E-9079-491D-8198-7D9C251075C4}">
      <dgm:prSet phldrT="[Text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ln/>
      </dgm:spPr>
      <dgm:t>
        <a:bodyPr/>
        <a:lstStyle/>
        <a:p>
          <a:r>
            <a:rPr lang="en-GB" dirty="0">
              <a:solidFill>
                <a:schemeClr val="tx1"/>
              </a:solidFill>
              <a:latin typeface="Georgia" panose="02040502050405020303" pitchFamily="18" charset="0"/>
            </a:rPr>
            <a:t>Auto and Auto Components</a:t>
          </a:r>
        </a:p>
      </dgm:t>
    </dgm:pt>
    <dgm:pt modelId="{4CEC8ACF-88C4-4E45-A039-8A69B37A103C}" type="parTrans" cxnId="{FB052A4C-D693-4A0D-9ACF-C18AD55CF2E0}">
      <dgm:prSet/>
      <dgm:spPr/>
      <dgm:t>
        <a:bodyPr/>
        <a:lstStyle/>
        <a:p>
          <a:endParaRPr lang="en-GB">
            <a:latin typeface="Georgia" panose="02040502050405020303" pitchFamily="18" charset="0"/>
          </a:endParaRPr>
        </a:p>
      </dgm:t>
    </dgm:pt>
    <dgm:pt modelId="{19B8BF1F-0C82-4611-B2C5-D7E1F90F6BD2}" type="sibTrans" cxnId="{FB052A4C-D693-4A0D-9ACF-C18AD55CF2E0}">
      <dgm:prSet/>
      <dgm:spPr/>
      <dgm:t>
        <a:bodyPr/>
        <a:lstStyle/>
        <a:p>
          <a:endParaRPr lang="en-GB">
            <a:latin typeface="Georgia" panose="02040502050405020303" pitchFamily="18" charset="0"/>
          </a:endParaRPr>
        </a:p>
      </dgm:t>
    </dgm:pt>
    <dgm:pt modelId="{716C05BA-C987-4FCE-946B-27274FE4E7BA}">
      <dgm:prSet phldrT="[Text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ln/>
      </dgm:spPr>
      <dgm:t>
        <a:bodyPr/>
        <a:lstStyle/>
        <a:p>
          <a:r>
            <a:rPr lang="en-GB" dirty="0">
              <a:solidFill>
                <a:schemeClr val="tx1"/>
              </a:solidFill>
              <a:latin typeface="Georgia" panose="02040502050405020303" pitchFamily="18" charset="0"/>
            </a:rPr>
            <a:t>Electronics hardware</a:t>
          </a:r>
        </a:p>
      </dgm:t>
    </dgm:pt>
    <dgm:pt modelId="{54AF2873-B833-4783-8C07-9982BA7F21B7}" type="parTrans" cxnId="{F964E39F-01BF-4677-A937-AB3A658A0594}">
      <dgm:prSet/>
      <dgm:spPr/>
      <dgm:t>
        <a:bodyPr/>
        <a:lstStyle/>
        <a:p>
          <a:endParaRPr lang="en-GB">
            <a:latin typeface="Georgia" panose="02040502050405020303" pitchFamily="18" charset="0"/>
          </a:endParaRPr>
        </a:p>
      </dgm:t>
    </dgm:pt>
    <dgm:pt modelId="{094E7250-0EDA-4601-9570-6B89DA8A018B}" type="sibTrans" cxnId="{F964E39F-01BF-4677-A937-AB3A658A0594}">
      <dgm:prSet/>
      <dgm:spPr/>
      <dgm:t>
        <a:bodyPr/>
        <a:lstStyle/>
        <a:p>
          <a:endParaRPr lang="en-GB">
            <a:latin typeface="Georgia" panose="02040502050405020303" pitchFamily="18" charset="0"/>
          </a:endParaRPr>
        </a:p>
      </dgm:t>
    </dgm:pt>
    <dgm:pt modelId="{6E6342CF-4D82-4E4F-9D7E-EDE6200F4C63}">
      <dgm:prSet phldrT="[Text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ln/>
      </dgm:spPr>
      <dgm:t>
        <a:bodyPr/>
        <a:lstStyle/>
        <a:p>
          <a:r>
            <a:rPr lang="en-GB" dirty="0">
              <a:solidFill>
                <a:schemeClr val="tx1"/>
              </a:solidFill>
              <a:latin typeface="Georgia" panose="02040502050405020303" pitchFamily="18" charset="0"/>
            </a:rPr>
            <a:t>IT &amp; ITeS</a:t>
          </a:r>
        </a:p>
      </dgm:t>
    </dgm:pt>
    <dgm:pt modelId="{AE0A4400-737C-4561-B6CB-6F9E2230DF0E}" type="parTrans" cxnId="{A2F6A44B-5AFF-4A27-AFB2-E55EA0D16E86}">
      <dgm:prSet/>
      <dgm:spPr/>
      <dgm:t>
        <a:bodyPr/>
        <a:lstStyle/>
        <a:p>
          <a:endParaRPr lang="en-GB">
            <a:latin typeface="Georgia" panose="02040502050405020303" pitchFamily="18" charset="0"/>
          </a:endParaRPr>
        </a:p>
      </dgm:t>
    </dgm:pt>
    <dgm:pt modelId="{C7147E45-CDA5-4366-B13F-1283E1FCA0EE}" type="sibTrans" cxnId="{A2F6A44B-5AFF-4A27-AFB2-E55EA0D16E86}">
      <dgm:prSet/>
      <dgm:spPr/>
      <dgm:t>
        <a:bodyPr/>
        <a:lstStyle/>
        <a:p>
          <a:endParaRPr lang="en-GB">
            <a:latin typeface="Georgia" panose="02040502050405020303" pitchFamily="18" charset="0"/>
          </a:endParaRPr>
        </a:p>
      </dgm:t>
    </dgm:pt>
    <dgm:pt modelId="{0E4261CD-8166-4131-A0F1-02087E4A4175}">
      <dgm:prSet phldrT="[Text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ln/>
      </dgm:spPr>
      <dgm:t>
        <a:bodyPr/>
        <a:lstStyle/>
        <a:p>
          <a:r>
            <a:rPr lang="en-GB" dirty="0">
              <a:solidFill>
                <a:schemeClr val="tx1"/>
              </a:solidFill>
              <a:latin typeface="Georgia" panose="02040502050405020303" pitchFamily="18" charset="0"/>
            </a:rPr>
            <a:t>Aerospace</a:t>
          </a:r>
        </a:p>
      </dgm:t>
    </dgm:pt>
    <dgm:pt modelId="{CEEE1935-33D0-4E66-8E46-1FE6738C557C}" type="parTrans" cxnId="{CC8362CB-84C3-4E10-BF9C-C243CD7937E1}">
      <dgm:prSet/>
      <dgm:spPr/>
      <dgm:t>
        <a:bodyPr/>
        <a:lstStyle/>
        <a:p>
          <a:endParaRPr lang="en-GB">
            <a:latin typeface="Georgia" panose="02040502050405020303" pitchFamily="18" charset="0"/>
          </a:endParaRPr>
        </a:p>
      </dgm:t>
    </dgm:pt>
    <dgm:pt modelId="{9774BCBC-06D8-4F47-8A99-ECF538F4762C}" type="sibTrans" cxnId="{CC8362CB-84C3-4E10-BF9C-C243CD7937E1}">
      <dgm:prSet/>
      <dgm:spPr/>
      <dgm:t>
        <a:bodyPr/>
        <a:lstStyle/>
        <a:p>
          <a:endParaRPr lang="en-GB">
            <a:latin typeface="Georgia" panose="02040502050405020303" pitchFamily="18" charset="0"/>
          </a:endParaRPr>
        </a:p>
      </dgm:t>
    </dgm:pt>
    <dgm:pt modelId="{54D0A38F-98E5-447C-8C39-0052E98A9281}">
      <dgm:prSet phldrT="[Text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ln/>
      </dgm:spPr>
      <dgm:t>
        <a:bodyPr/>
        <a:lstStyle/>
        <a:p>
          <a:r>
            <a:rPr lang="en-GB" dirty="0">
              <a:solidFill>
                <a:schemeClr val="tx1"/>
              </a:solidFill>
              <a:latin typeface="Georgia" panose="02040502050405020303" pitchFamily="18" charset="0"/>
            </a:rPr>
            <a:t>Agro and Food Processing</a:t>
          </a:r>
        </a:p>
      </dgm:t>
    </dgm:pt>
    <dgm:pt modelId="{018A7DF9-2BA2-4934-97B8-A2B25844274D}" type="parTrans" cxnId="{2073E0C1-38F5-45C6-BFED-148AD99AB868}">
      <dgm:prSet/>
      <dgm:spPr/>
      <dgm:t>
        <a:bodyPr/>
        <a:lstStyle/>
        <a:p>
          <a:endParaRPr lang="en-GB">
            <a:latin typeface="Georgia" panose="02040502050405020303" pitchFamily="18" charset="0"/>
          </a:endParaRPr>
        </a:p>
      </dgm:t>
    </dgm:pt>
    <dgm:pt modelId="{44A2124E-D134-4DE3-8A57-1BA12BC1B9D3}" type="sibTrans" cxnId="{2073E0C1-38F5-45C6-BFED-148AD99AB868}">
      <dgm:prSet/>
      <dgm:spPr/>
      <dgm:t>
        <a:bodyPr/>
        <a:lstStyle/>
        <a:p>
          <a:endParaRPr lang="en-GB">
            <a:latin typeface="Georgia" panose="02040502050405020303" pitchFamily="18" charset="0"/>
          </a:endParaRPr>
        </a:p>
      </dgm:t>
    </dgm:pt>
    <dgm:pt modelId="{AC83AEF7-7E67-4FFB-9C79-A7CF4C63F2FA}">
      <dgm:prSet phldrT="[Text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ln/>
      </dgm:spPr>
      <dgm:t>
        <a:bodyPr/>
        <a:lstStyle/>
        <a:p>
          <a:r>
            <a:rPr lang="en-GB" dirty="0">
              <a:solidFill>
                <a:schemeClr val="tx1"/>
              </a:solidFill>
              <a:latin typeface="Georgia" panose="02040502050405020303" pitchFamily="18" charset="0"/>
            </a:rPr>
            <a:t>Skill Development</a:t>
          </a:r>
        </a:p>
      </dgm:t>
    </dgm:pt>
    <dgm:pt modelId="{AC98BBA2-07B1-4134-ACD3-D65906DD8631}" type="parTrans" cxnId="{E35E1DF0-8DBE-4742-9C6C-7507A5B8206C}">
      <dgm:prSet/>
      <dgm:spPr/>
      <dgm:t>
        <a:bodyPr/>
        <a:lstStyle/>
        <a:p>
          <a:endParaRPr lang="en-GB"/>
        </a:p>
      </dgm:t>
    </dgm:pt>
    <dgm:pt modelId="{0F00561F-A612-4217-A7A6-AC335140BB09}" type="sibTrans" cxnId="{E35E1DF0-8DBE-4742-9C6C-7507A5B8206C}">
      <dgm:prSet/>
      <dgm:spPr/>
      <dgm:t>
        <a:bodyPr/>
        <a:lstStyle/>
        <a:p>
          <a:endParaRPr lang="en-GB"/>
        </a:p>
      </dgm:t>
    </dgm:pt>
    <dgm:pt modelId="{A2BEA52E-1313-4416-B934-B5AFAF808DED}">
      <dgm:prSet phldrT="[Text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ln/>
      </dgm:spPr>
      <dgm:t>
        <a:bodyPr/>
        <a:lstStyle/>
        <a:p>
          <a:r>
            <a:rPr lang="en-GB" dirty="0">
              <a:solidFill>
                <a:schemeClr val="tx1"/>
              </a:solidFill>
              <a:latin typeface="Georgia" panose="02040502050405020303" pitchFamily="18" charset="0"/>
            </a:rPr>
            <a:t>Textiles</a:t>
          </a:r>
        </a:p>
      </dgm:t>
    </dgm:pt>
    <dgm:pt modelId="{D9C101D2-DC96-4B21-887C-346197F32461}" type="parTrans" cxnId="{0D778FB0-4DA3-438E-9813-D5E1479BB080}">
      <dgm:prSet/>
      <dgm:spPr/>
      <dgm:t>
        <a:bodyPr/>
        <a:lstStyle/>
        <a:p>
          <a:endParaRPr lang="en-US"/>
        </a:p>
      </dgm:t>
    </dgm:pt>
    <dgm:pt modelId="{049BE89C-BFF2-4542-8CC4-56DB7B623DF0}" type="sibTrans" cxnId="{0D778FB0-4DA3-438E-9813-D5E1479BB080}">
      <dgm:prSet/>
      <dgm:spPr/>
      <dgm:t>
        <a:bodyPr/>
        <a:lstStyle/>
        <a:p>
          <a:endParaRPr lang="en-US"/>
        </a:p>
      </dgm:t>
    </dgm:pt>
    <dgm:pt modelId="{E5916107-8099-4B21-9657-BF5378F4F31C}">
      <dgm:prSet phldrT="[Text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ln/>
      </dgm:spPr>
      <dgm:t>
        <a:bodyPr/>
        <a:lstStyle/>
        <a:p>
          <a:r>
            <a:rPr lang="en-GB" dirty="0">
              <a:solidFill>
                <a:schemeClr val="tx1"/>
              </a:solidFill>
              <a:latin typeface="Georgia" panose="02040502050405020303" pitchFamily="18" charset="0"/>
            </a:rPr>
            <a:t>Chemicals and Petrochemicals</a:t>
          </a:r>
        </a:p>
      </dgm:t>
    </dgm:pt>
    <dgm:pt modelId="{965A567C-4CC4-4680-AC75-5654AAE2C099}" type="parTrans" cxnId="{D85E8887-603D-4494-8B66-C7EE75EB8F9F}">
      <dgm:prSet/>
      <dgm:spPr/>
      <dgm:t>
        <a:bodyPr/>
        <a:lstStyle/>
        <a:p>
          <a:endParaRPr lang="en-US"/>
        </a:p>
      </dgm:t>
    </dgm:pt>
    <dgm:pt modelId="{858494EB-4B79-446E-AF07-21048C1747A9}" type="sibTrans" cxnId="{D85E8887-603D-4494-8B66-C7EE75EB8F9F}">
      <dgm:prSet/>
      <dgm:spPr/>
      <dgm:t>
        <a:bodyPr/>
        <a:lstStyle/>
        <a:p>
          <a:endParaRPr lang="en-US"/>
        </a:p>
      </dgm:t>
    </dgm:pt>
    <dgm:pt modelId="{0E448D7C-1A11-46E5-AC1B-8A46DCA68BF0}">
      <dgm:prSet phldrT="[Text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ln/>
      </dgm:spPr>
      <dgm:t>
        <a:bodyPr/>
        <a:lstStyle/>
        <a:p>
          <a:r>
            <a:rPr lang="en-GB" dirty="0">
              <a:solidFill>
                <a:schemeClr val="tx1"/>
              </a:solidFill>
              <a:latin typeface="Georgia" panose="02040502050405020303" pitchFamily="18" charset="0"/>
            </a:rPr>
            <a:t>Heavy Engineering</a:t>
          </a:r>
        </a:p>
      </dgm:t>
    </dgm:pt>
    <dgm:pt modelId="{265C159D-48D8-4302-A9D7-694BEFED25C9}" type="parTrans" cxnId="{BC85076C-CFB8-4C7A-AD21-42E44D16DF6F}">
      <dgm:prSet/>
      <dgm:spPr/>
      <dgm:t>
        <a:bodyPr/>
        <a:lstStyle/>
        <a:p>
          <a:endParaRPr lang="en-US"/>
        </a:p>
      </dgm:t>
    </dgm:pt>
    <dgm:pt modelId="{BCEC0778-2666-4CF9-B37D-8372382BD5E7}" type="sibTrans" cxnId="{BC85076C-CFB8-4C7A-AD21-42E44D16DF6F}">
      <dgm:prSet/>
      <dgm:spPr/>
      <dgm:t>
        <a:bodyPr/>
        <a:lstStyle/>
        <a:p>
          <a:endParaRPr lang="en-US"/>
        </a:p>
      </dgm:t>
    </dgm:pt>
    <dgm:pt modelId="{DF939D1B-3C97-43AE-8414-D6850664980E}">
      <dgm:prSet phldrT="[Text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ln/>
      </dgm:spPr>
      <dgm:t>
        <a:bodyPr/>
        <a:lstStyle/>
        <a:p>
          <a:r>
            <a:rPr lang="en-GB" dirty="0">
              <a:solidFill>
                <a:schemeClr val="tx1"/>
              </a:solidFill>
              <a:latin typeface="Georgia" panose="02040502050405020303" pitchFamily="18" charset="0"/>
            </a:rPr>
            <a:t>Pharma and Biotechnology</a:t>
          </a:r>
        </a:p>
      </dgm:t>
    </dgm:pt>
    <dgm:pt modelId="{AE856AA4-B64D-4D23-B92E-51342E7B4758}" type="parTrans" cxnId="{3269DAC5-B4D3-472D-9929-C5BA9066C979}">
      <dgm:prSet/>
      <dgm:spPr/>
      <dgm:t>
        <a:bodyPr/>
        <a:lstStyle/>
        <a:p>
          <a:endParaRPr lang="en-US"/>
        </a:p>
      </dgm:t>
    </dgm:pt>
    <dgm:pt modelId="{0119F9E4-8F27-4036-9A07-6B509C4B2838}" type="sibTrans" cxnId="{3269DAC5-B4D3-472D-9929-C5BA9066C979}">
      <dgm:prSet/>
      <dgm:spPr/>
      <dgm:t>
        <a:bodyPr/>
        <a:lstStyle/>
        <a:p>
          <a:endParaRPr lang="en-US"/>
        </a:p>
      </dgm:t>
    </dgm:pt>
    <dgm:pt modelId="{EAC1D872-E0EA-43E7-BBF5-E95256DD28C9}" type="pres">
      <dgm:prSet presAssocID="{F25FCE9F-C678-488B-9851-556BBEEA9686}" presName="diagram" presStyleCnt="0">
        <dgm:presLayoutVars>
          <dgm:dir/>
          <dgm:resizeHandles val="exact"/>
        </dgm:presLayoutVars>
      </dgm:prSet>
      <dgm:spPr/>
    </dgm:pt>
    <dgm:pt modelId="{B3C4313C-D396-46D5-A99B-FA744ED2B9EF}" type="pres">
      <dgm:prSet presAssocID="{DDECA00E-9079-491D-8198-7D9C251075C4}" presName="node" presStyleLbl="node1" presStyleIdx="0" presStyleCnt="10" custLinFactNeighborX="-1026" custLinFactNeighborY="-2908">
        <dgm:presLayoutVars>
          <dgm:bulletEnabled val="1"/>
        </dgm:presLayoutVars>
      </dgm:prSet>
      <dgm:spPr/>
    </dgm:pt>
    <dgm:pt modelId="{ABCBC3CB-AE84-43DC-8456-A0E7DE0DEDDB}" type="pres">
      <dgm:prSet presAssocID="{19B8BF1F-0C82-4611-B2C5-D7E1F90F6BD2}" presName="sibTrans" presStyleCnt="0"/>
      <dgm:spPr/>
    </dgm:pt>
    <dgm:pt modelId="{8EDC2547-A9B5-4A0E-A64E-AF7D2EE6D2A2}" type="pres">
      <dgm:prSet presAssocID="{716C05BA-C987-4FCE-946B-27274FE4E7BA}" presName="node" presStyleLbl="node1" presStyleIdx="1" presStyleCnt="10" custLinFactNeighborY="-2728">
        <dgm:presLayoutVars>
          <dgm:bulletEnabled val="1"/>
        </dgm:presLayoutVars>
      </dgm:prSet>
      <dgm:spPr/>
    </dgm:pt>
    <dgm:pt modelId="{AD15D712-867B-4CE2-881C-F148356375B0}" type="pres">
      <dgm:prSet presAssocID="{094E7250-0EDA-4601-9570-6B89DA8A018B}" presName="sibTrans" presStyleCnt="0"/>
      <dgm:spPr/>
    </dgm:pt>
    <dgm:pt modelId="{7DD32318-46E8-4598-B002-AD1E25B91344}" type="pres">
      <dgm:prSet presAssocID="{6E6342CF-4D82-4E4F-9D7E-EDE6200F4C63}" presName="node" presStyleLbl="node1" presStyleIdx="2" presStyleCnt="10">
        <dgm:presLayoutVars>
          <dgm:bulletEnabled val="1"/>
        </dgm:presLayoutVars>
      </dgm:prSet>
      <dgm:spPr/>
    </dgm:pt>
    <dgm:pt modelId="{18698329-0D11-46D1-96C5-925AAA7CB6BD}" type="pres">
      <dgm:prSet presAssocID="{C7147E45-CDA5-4366-B13F-1283E1FCA0EE}" presName="sibTrans" presStyleCnt="0"/>
      <dgm:spPr/>
    </dgm:pt>
    <dgm:pt modelId="{F68899BE-037E-41AE-BEB4-A945B7593732}" type="pres">
      <dgm:prSet presAssocID="{0E4261CD-8166-4131-A0F1-02087E4A4175}" presName="node" presStyleLbl="node1" presStyleIdx="3" presStyleCnt="10">
        <dgm:presLayoutVars>
          <dgm:bulletEnabled val="1"/>
        </dgm:presLayoutVars>
      </dgm:prSet>
      <dgm:spPr/>
    </dgm:pt>
    <dgm:pt modelId="{91963A72-EB9C-4060-80F2-FD94A642D563}" type="pres">
      <dgm:prSet presAssocID="{9774BCBC-06D8-4F47-8A99-ECF538F4762C}" presName="sibTrans" presStyleCnt="0"/>
      <dgm:spPr/>
    </dgm:pt>
    <dgm:pt modelId="{7266EF30-51D1-4270-8424-5A77E341C3C3}" type="pres">
      <dgm:prSet presAssocID="{54D0A38F-98E5-447C-8C39-0052E98A9281}" presName="node" presStyleLbl="node1" presStyleIdx="4" presStyleCnt="10" custLinFactNeighborY="-2728">
        <dgm:presLayoutVars>
          <dgm:bulletEnabled val="1"/>
        </dgm:presLayoutVars>
      </dgm:prSet>
      <dgm:spPr/>
    </dgm:pt>
    <dgm:pt modelId="{FE43F9FA-3772-4A43-B184-711A513DAB8B}" type="pres">
      <dgm:prSet presAssocID="{44A2124E-D134-4DE3-8A57-1BA12BC1B9D3}" presName="sibTrans" presStyleCnt="0"/>
      <dgm:spPr/>
    </dgm:pt>
    <dgm:pt modelId="{D33F1D59-2476-478C-B93B-5A7D8EF0E366}" type="pres">
      <dgm:prSet presAssocID="{AC83AEF7-7E67-4FFB-9C79-A7CF4C63F2FA}" presName="node" presStyleLbl="node1" presStyleIdx="5" presStyleCnt="10" custLinFactNeighborY="-2728">
        <dgm:presLayoutVars>
          <dgm:bulletEnabled val="1"/>
        </dgm:presLayoutVars>
      </dgm:prSet>
      <dgm:spPr/>
    </dgm:pt>
    <dgm:pt modelId="{15AD91BC-0AE0-47B9-8E16-B3279D4626D9}" type="pres">
      <dgm:prSet presAssocID="{0F00561F-A612-4217-A7A6-AC335140BB09}" presName="sibTrans" presStyleCnt="0"/>
      <dgm:spPr/>
    </dgm:pt>
    <dgm:pt modelId="{76842EE9-9C45-490A-994E-B1C3C890964E}" type="pres">
      <dgm:prSet presAssocID="{A2BEA52E-1313-4416-B934-B5AFAF808DED}" presName="node" presStyleLbl="node1" presStyleIdx="6" presStyleCnt="10">
        <dgm:presLayoutVars>
          <dgm:bulletEnabled val="1"/>
        </dgm:presLayoutVars>
      </dgm:prSet>
      <dgm:spPr/>
    </dgm:pt>
    <dgm:pt modelId="{408776EB-D9A0-49DE-8FA6-CEB2751B6DA0}" type="pres">
      <dgm:prSet presAssocID="{049BE89C-BFF2-4542-8CC4-56DB7B623DF0}" presName="sibTrans" presStyleCnt="0"/>
      <dgm:spPr/>
    </dgm:pt>
    <dgm:pt modelId="{69E940E2-CF33-4C7E-B56B-C4883DDAD58D}" type="pres">
      <dgm:prSet presAssocID="{E5916107-8099-4B21-9657-BF5378F4F31C}" presName="node" presStyleLbl="node1" presStyleIdx="7" presStyleCnt="10">
        <dgm:presLayoutVars>
          <dgm:bulletEnabled val="1"/>
        </dgm:presLayoutVars>
      </dgm:prSet>
      <dgm:spPr/>
    </dgm:pt>
    <dgm:pt modelId="{27B1B769-16D0-43F3-AEC0-EC433A3199E8}" type="pres">
      <dgm:prSet presAssocID="{858494EB-4B79-446E-AF07-21048C1747A9}" presName="sibTrans" presStyleCnt="0"/>
      <dgm:spPr/>
    </dgm:pt>
    <dgm:pt modelId="{25F8B006-C75C-4675-88EC-4998E3D5C824}" type="pres">
      <dgm:prSet presAssocID="{0E448D7C-1A11-46E5-AC1B-8A46DCA68BF0}" presName="node" presStyleLbl="node1" presStyleIdx="8" presStyleCnt="10">
        <dgm:presLayoutVars>
          <dgm:bulletEnabled val="1"/>
        </dgm:presLayoutVars>
      </dgm:prSet>
      <dgm:spPr/>
    </dgm:pt>
    <dgm:pt modelId="{B8E273DA-A93F-4C75-867E-5FE06B269CD9}" type="pres">
      <dgm:prSet presAssocID="{BCEC0778-2666-4CF9-B37D-8372382BD5E7}" presName="sibTrans" presStyleCnt="0"/>
      <dgm:spPr/>
    </dgm:pt>
    <dgm:pt modelId="{BFBD28DF-DAC1-4002-81D1-60BFE3C36E57}" type="pres">
      <dgm:prSet presAssocID="{DF939D1B-3C97-43AE-8414-D6850664980E}" presName="node" presStyleLbl="node1" presStyleIdx="9" presStyleCnt="10">
        <dgm:presLayoutVars>
          <dgm:bulletEnabled val="1"/>
        </dgm:presLayoutVars>
      </dgm:prSet>
      <dgm:spPr/>
    </dgm:pt>
  </dgm:ptLst>
  <dgm:cxnLst>
    <dgm:cxn modelId="{7302CD12-BA9B-434E-9205-704DF6C2C214}" type="presOf" srcId="{A2BEA52E-1313-4416-B934-B5AFAF808DED}" destId="{76842EE9-9C45-490A-994E-B1C3C890964E}" srcOrd="0" destOrd="0" presId="urn:microsoft.com/office/officeart/2005/8/layout/default#4"/>
    <dgm:cxn modelId="{7CF6231B-AD2E-415E-90E1-810F7CA65B67}" type="presOf" srcId="{716C05BA-C987-4FCE-946B-27274FE4E7BA}" destId="{8EDC2547-A9B5-4A0E-A64E-AF7D2EE6D2A2}" srcOrd="0" destOrd="0" presId="urn:microsoft.com/office/officeart/2005/8/layout/default#4"/>
    <dgm:cxn modelId="{9AAC602F-C0D5-4E36-BC14-9B10E4F16FF1}" type="presOf" srcId="{6E6342CF-4D82-4E4F-9D7E-EDE6200F4C63}" destId="{7DD32318-46E8-4598-B002-AD1E25B91344}" srcOrd="0" destOrd="0" presId="urn:microsoft.com/office/officeart/2005/8/layout/default#4"/>
    <dgm:cxn modelId="{A2F6A44B-5AFF-4A27-AFB2-E55EA0D16E86}" srcId="{F25FCE9F-C678-488B-9851-556BBEEA9686}" destId="{6E6342CF-4D82-4E4F-9D7E-EDE6200F4C63}" srcOrd="2" destOrd="0" parTransId="{AE0A4400-737C-4561-B6CB-6F9E2230DF0E}" sibTransId="{C7147E45-CDA5-4366-B13F-1283E1FCA0EE}"/>
    <dgm:cxn modelId="{BC85076C-CFB8-4C7A-AD21-42E44D16DF6F}" srcId="{F25FCE9F-C678-488B-9851-556BBEEA9686}" destId="{0E448D7C-1A11-46E5-AC1B-8A46DCA68BF0}" srcOrd="8" destOrd="0" parTransId="{265C159D-48D8-4302-A9D7-694BEFED25C9}" sibTransId="{BCEC0778-2666-4CF9-B37D-8372382BD5E7}"/>
    <dgm:cxn modelId="{FB052A4C-D693-4A0D-9ACF-C18AD55CF2E0}" srcId="{F25FCE9F-C678-488B-9851-556BBEEA9686}" destId="{DDECA00E-9079-491D-8198-7D9C251075C4}" srcOrd="0" destOrd="0" parTransId="{4CEC8ACF-88C4-4E45-A039-8A69B37A103C}" sibTransId="{19B8BF1F-0C82-4611-B2C5-D7E1F90F6BD2}"/>
    <dgm:cxn modelId="{2405C24C-8485-4D9D-8004-0B580FFC454F}" type="presOf" srcId="{DDECA00E-9079-491D-8198-7D9C251075C4}" destId="{B3C4313C-D396-46D5-A99B-FA744ED2B9EF}" srcOrd="0" destOrd="0" presId="urn:microsoft.com/office/officeart/2005/8/layout/default#4"/>
    <dgm:cxn modelId="{981E284D-6C9B-4530-9CB4-7ED7F2B08609}" type="presOf" srcId="{E5916107-8099-4B21-9657-BF5378F4F31C}" destId="{69E940E2-CF33-4C7E-B56B-C4883DDAD58D}" srcOrd="0" destOrd="0" presId="urn:microsoft.com/office/officeart/2005/8/layout/default#4"/>
    <dgm:cxn modelId="{7A855373-6966-4C20-A6EF-66115258530D}" type="presOf" srcId="{DF939D1B-3C97-43AE-8414-D6850664980E}" destId="{BFBD28DF-DAC1-4002-81D1-60BFE3C36E57}" srcOrd="0" destOrd="0" presId="urn:microsoft.com/office/officeart/2005/8/layout/default#4"/>
    <dgm:cxn modelId="{D85E8887-603D-4494-8B66-C7EE75EB8F9F}" srcId="{F25FCE9F-C678-488B-9851-556BBEEA9686}" destId="{E5916107-8099-4B21-9657-BF5378F4F31C}" srcOrd="7" destOrd="0" parTransId="{965A567C-4CC4-4680-AC75-5654AAE2C099}" sibTransId="{858494EB-4B79-446E-AF07-21048C1747A9}"/>
    <dgm:cxn modelId="{AB58C093-C76B-4154-9523-5301C3687BA4}" type="presOf" srcId="{AC83AEF7-7E67-4FFB-9C79-A7CF4C63F2FA}" destId="{D33F1D59-2476-478C-B93B-5A7D8EF0E366}" srcOrd="0" destOrd="0" presId="urn:microsoft.com/office/officeart/2005/8/layout/default#4"/>
    <dgm:cxn modelId="{D685A394-E6CE-44EB-8F92-28F540DA7F8C}" type="presOf" srcId="{54D0A38F-98E5-447C-8C39-0052E98A9281}" destId="{7266EF30-51D1-4270-8424-5A77E341C3C3}" srcOrd="0" destOrd="0" presId="urn:microsoft.com/office/officeart/2005/8/layout/default#4"/>
    <dgm:cxn modelId="{F964E39F-01BF-4677-A937-AB3A658A0594}" srcId="{F25FCE9F-C678-488B-9851-556BBEEA9686}" destId="{716C05BA-C987-4FCE-946B-27274FE4E7BA}" srcOrd="1" destOrd="0" parTransId="{54AF2873-B833-4783-8C07-9982BA7F21B7}" sibTransId="{094E7250-0EDA-4601-9570-6B89DA8A018B}"/>
    <dgm:cxn modelId="{003D9AAE-DC8A-4550-9751-D9C816398AD2}" type="presOf" srcId="{F25FCE9F-C678-488B-9851-556BBEEA9686}" destId="{EAC1D872-E0EA-43E7-BBF5-E95256DD28C9}" srcOrd="0" destOrd="0" presId="urn:microsoft.com/office/officeart/2005/8/layout/default#4"/>
    <dgm:cxn modelId="{0D778FB0-4DA3-438E-9813-D5E1479BB080}" srcId="{F25FCE9F-C678-488B-9851-556BBEEA9686}" destId="{A2BEA52E-1313-4416-B934-B5AFAF808DED}" srcOrd="6" destOrd="0" parTransId="{D9C101D2-DC96-4B21-887C-346197F32461}" sibTransId="{049BE89C-BFF2-4542-8CC4-56DB7B623DF0}"/>
    <dgm:cxn modelId="{2073E0C1-38F5-45C6-BFED-148AD99AB868}" srcId="{F25FCE9F-C678-488B-9851-556BBEEA9686}" destId="{54D0A38F-98E5-447C-8C39-0052E98A9281}" srcOrd="4" destOrd="0" parTransId="{018A7DF9-2BA2-4934-97B8-A2B25844274D}" sibTransId="{44A2124E-D134-4DE3-8A57-1BA12BC1B9D3}"/>
    <dgm:cxn modelId="{3269DAC5-B4D3-472D-9929-C5BA9066C979}" srcId="{F25FCE9F-C678-488B-9851-556BBEEA9686}" destId="{DF939D1B-3C97-43AE-8414-D6850664980E}" srcOrd="9" destOrd="0" parTransId="{AE856AA4-B64D-4D23-B92E-51342E7B4758}" sibTransId="{0119F9E4-8F27-4036-9A07-6B509C4B2838}"/>
    <dgm:cxn modelId="{CC8362CB-84C3-4E10-BF9C-C243CD7937E1}" srcId="{F25FCE9F-C678-488B-9851-556BBEEA9686}" destId="{0E4261CD-8166-4131-A0F1-02087E4A4175}" srcOrd="3" destOrd="0" parTransId="{CEEE1935-33D0-4E66-8E46-1FE6738C557C}" sibTransId="{9774BCBC-06D8-4F47-8A99-ECF538F4762C}"/>
    <dgm:cxn modelId="{588292EC-C5F5-4E57-84BD-79A43B6F11B3}" type="presOf" srcId="{0E448D7C-1A11-46E5-AC1B-8A46DCA68BF0}" destId="{25F8B006-C75C-4675-88EC-4998E3D5C824}" srcOrd="0" destOrd="0" presId="urn:microsoft.com/office/officeart/2005/8/layout/default#4"/>
    <dgm:cxn modelId="{AA6C33EF-33BE-469A-B7A8-537A6B0041C6}" type="presOf" srcId="{0E4261CD-8166-4131-A0F1-02087E4A4175}" destId="{F68899BE-037E-41AE-BEB4-A945B7593732}" srcOrd="0" destOrd="0" presId="urn:microsoft.com/office/officeart/2005/8/layout/default#4"/>
    <dgm:cxn modelId="{E35E1DF0-8DBE-4742-9C6C-7507A5B8206C}" srcId="{F25FCE9F-C678-488B-9851-556BBEEA9686}" destId="{AC83AEF7-7E67-4FFB-9C79-A7CF4C63F2FA}" srcOrd="5" destOrd="0" parTransId="{AC98BBA2-07B1-4134-ACD3-D65906DD8631}" sibTransId="{0F00561F-A612-4217-A7A6-AC335140BB09}"/>
    <dgm:cxn modelId="{FC2AA977-A9C5-4A07-9556-FF8CD388E7BC}" type="presParOf" srcId="{EAC1D872-E0EA-43E7-BBF5-E95256DD28C9}" destId="{B3C4313C-D396-46D5-A99B-FA744ED2B9EF}" srcOrd="0" destOrd="0" presId="urn:microsoft.com/office/officeart/2005/8/layout/default#4"/>
    <dgm:cxn modelId="{8F5E8777-BFCA-4989-A0DE-51146FC37C06}" type="presParOf" srcId="{EAC1D872-E0EA-43E7-BBF5-E95256DD28C9}" destId="{ABCBC3CB-AE84-43DC-8456-A0E7DE0DEDDB}" srcOrd="1" destOrd="0" presId="urn:microsoft.com/office/officeart/2005/8/layout/default#4"/>
    <dgm:cxn modelId="{545F976D-C5D3-4563-9A0F-8CDA43E57E85}" type="presParOf" srcId="{EAC1D872-E0EA-43E7-BBF5-E95256DD28C9}" destId="{8EDC2547-A9B5-4A0E-A64E-AF7D2EE6D2A2}" srcOrd="2" destOrd="0" presId="urn:microsoft.com/office/officeart/2005/8/layout/default#4"/>
    <dgm:cxn modelId="{DCF181B4-5AE8-4121-B35D-26C3CCA0D0D3}" type="presParOf" srcId="{EAC1D872-E0EA-43E7-BBF5-E95256DD28C9}" destId="{AD15D712-867B-4CE2-881C-F148356375B0}" srcOrd="3" destOrd="0" presId="urn:microsoft.com/office/officeart/2005/8/layout/default#4"/>
    <dgm:cxn modelId="{EB17FE1D-3738-4AB8-B50D-FBE31D4D3256}" type="presParOf" srcId="{EAC1D872-E0EA-43E7-BBF5-E95256DD28C9}" destId="{7DD32318-46E8-4598-B002-AD1E25B91344}" srcOrd="4" destOrd="0" presId="urn:microsoft.com/office/officeart/2005/8/layout/default#4"/>
    <dgm:cxn modelId="{7C228823-19C9-4630-81F2-8F0E93C1B86F}" type="presParOf" srcId="{EAC1D872-E0EA-43E7-BBF5-E95256DD28C9}" destId="{18698329-0D11-46D1-96C5-925AAA7CB6BD}" srcOrd="5" destOrd="0" presId="urn:microsoft.com/office/officeart/2005/8/layout/default#4"/>
    <dgm:cxn modelId="{B59D0E1D-D1D9-4125-BFBA-3CFD0CFFCB48}" type="presParOf" srcId="{EAC1D872-E0EA-43E7-BBF5-E95256DD28C9}" destId="{F68899BE-037E-41AE-BEB4-A945B7593732}" srcOrd="6" destOrd="0" presId="urn:microsoft.com/office/officeart/2005/8/layout/default#4"/>
    <dgm:cxn modelId="{4CA6450D-72F3-419C-8721-C09B9C0416FA}" type="presParOf" srcId="{EAC1D872-E0EA-43E7-BBF5-E95256DD28C9}" destId="{91963A72-EB9C-4060-80F2-FD94A642D563}" srcOrd="7" destOrd="0" presId="urn:microsoft.com/office/officeart/2005/8/layout/default#4"/>
    <dgm:cxn modelId="{F033289E-B9A7-486B-BC2B-5BFC780272EA}" type="presParOf" srcId="{EAC1D872-E0EA-43E7-BBF5-E95256DD28C9}" destId="{7266EF30-51D1-4270-8424-5A77E341C3C3}" srcOrd="8" destOrd="0" presId="urn:microsoft.com/office/officeart/2005/8/layout/default#4"/>
    <dgm:cxn modelId="{DB8167F5-3111-4B4D-8F8A-0EB3A8C940A5}" type="presParOf" srcId="{EAC1D872-E0EA-43E7-BBF5-E95256DD28C9}" destId="{FE43F9FA-3772-4A43-B184-711A513DAB8B}" srcOrd="9" destOrd="0" presId="urn:microsoft.com/office/officeart/2005/8/layout/default#4"/>
    <dgm:cxn modelId="{9DC6C606-306C-4915-BACE-890E14FF336A}" type="presParOf" srcId="{EAC1D872-E0EA-43E7-BBF5-E95256DD28C9}" destId="{D33F1D59-2476-478C-B93B-5A7D8EF0E366}" srcOrd="10" destOrd="0" presId="urn:microsoft.com/office/officeart/2005/8/layout/default#4"/>
    <dgm:cxn modelId="{1A5A7FA6-EDA9-42C6-BC35-A2888CA8B651}" type="presParOf" srcId="{EAC1D872-E0EA-43E7-BBF5-E95256DD28C9}" destId="{15AD91BC-0AE0-47B9-8E16-B3279D4626D9}" srcOrd="11" destOrd="0" presId="urn:microsoft.com/office/officeart/2005/8/layout/default#4"/>
    <dgm:cxn modelId="{87570AB3-3DA0-4F08-9728-CE4EB334DDBB}" type="presParOf" srcId="{EAC1D872-E0EA-43E7-BBF5-E95256DD28C9}" destId="{76842EE9-9C45-490A-994E-B1C3C890964E}" srcOrd="12" destOrd="0" presId="urn:microsoft.com/office/officeart/2005/8/layout/default#4"/>
    <dgm:cxn modelId="{36AE3A4D-0D40-4889-9140-833DBE0D1D22}" type="presParOf" srcId="{EAC1D872-E0EA-43E7-BBF5-E95256DD28C9}" destId="{408776EB-D9A0-49DE-8FA6-CEB2751B6DA0}" srcOrd="13" destOrd="0" presId="urn:microsoft.com/office/officeart/2005/8/layout/default#4"/>
    <dgm:cxn modelId="{2823BB1B-8421-4B61-9B48-3D00D3691E6A}" type="presParOf" srcId="{EAC1D872-E0EA-43E7-BBF5-E95256DD28C9}" destId="{69E940E2-CF33-4C7E-B56B-C4883DDAD58D}" srcOrd="14" destOrd="0" presId="urn:microsoft.com/office/officeart/2005/8/layout/default#4"/>
    <dgm:cxn modelId="{EFBA521C-3EFB-4680-852D-3A14BE109E3C}" type="presParOf" srcId="{EAC1D872-E0EA-43E7-BBF5-E95256DD28C9}" destId="{27B1B769-16D0-43F3-AEC0-EC433A3199E8}" srcOrd="15" destOrd="0" presId="urn:microsoft.com/office/officeart/2005/8/layout/default#4"/>
    <dgm:cxn modelId="{E9C005AD-7825-4356-8A64-1F35176892FF}" type="presParOf" srcId="{EAC1D872-E0EA-43E7-BBF5-E95256DD28C9}" destId="{25F8B006-C75C-4675-88EC-4998E3D5C824}" srcOrd="16" destOrd="0" presId="urn:microsoft.com/office/officeart/2005/8/layout/default#4"/>
    <dgm:cxn modelId="{268CB793-B007-4AAE-9244-E132DD978219}" type="presParOf" srcId="{EAC1D872-E0EA-43E7-BBF5-E95256DD28C9}" destId="{B8E273DA-A93F-4C75-867E-5FE06B269CD9}" srcOrd="17" destOrd="0" presId="urn:microsoft.com/office/officeart/2005/8/layout/default#4"/>
    <dgm:cxn modelId="{D48F0C78-E8F4-4266-B451-7E5B26758F4A}" type="presParOf" srcId="{EAC1D872-E0EA-43E7-BBF5-E95256DD28C9}" destId="{BFBD28DF-DAC1-4002-81D1-60BFE3C36E57}" srcOrd="18" destOrd="0" presId="urn:microsoft.com/office/officeart/2005/8/layout/default#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C4313C-D396-46D5-A99B-FA744ED2B9EF}">
      <dsp:nvSpPr>
        <dsp:cNvPr id="0" name=""/>
        <dsp:cNvSpPr/>
      </dsp:nvSpPr>
      <dsp:spPr>
        <a:xfrm>
          <a:off x="0" y="0"/>
          <a:ext cx="2131478" cy="1278886"/>
        </a:xfrm>
        <a:prstGeom prst="rect">
          <a:avLst/>
        </a:prstGeom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ln>
          <a:noFill/>
        </a:ln>
        <a:effectLst>
          <a:outerShdw blurRad="50800" dist="38100" dir="2700000" algn="br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700000"/>
          </a:lightRig>
        </a:scene3d>
        <a:sp3d contourW="19050">
          <a:bevelT w="31750" h="38100"/>
          <a:contourClr>
            <a:schemeClr val="accent1">
              <a:shade val="15000"/>
              <a:satMod val="110000"/>
            </a:scheme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>
              <a:solidFill>
                <a:schemeClr val="tx1"/>
              </a:solidFill>
              <a:latin typeface="Georgia" panose="02040502050405020303" pitchFamily="18" charset="0"/>
            </a:rPr>
            <a:t>Auto and Auto Components</a:t>
          </a:r>
        </a:p>
      </dsp:txBody>
      <dsp:txXfrm>
        <a:off x="0" y="0"/>
        <a:ext cx="2131478" cy="1278886"/>
      </dsp:txXfrm>
    </dsp:sp>
    <dsp:sp modelId="{8EDC2547-A9B5-4A0E-A64E-AF7D2EE6D2A2}">
      <dsp:nvSpPr>
        <dsp:cNvPr id="0" name=""/>
        <dsp:cNvSpPr/>
      </dsp:nvSpPr>
      <dsp:spPr>
        <a:xfrm>
          <a:off x="2352134" y="0"/>
          <a:ext cx="2131478" cy="1278886"/>
        </a:xfrm>
        <a:prstGeom prst="rect">
          <a:avLst/>
        </a:prstGeom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ln>
          <a:noFill/>
        </a:ln>
        <a:effectLst>
          <a:outerShdw blurRad="50800" dist="38100" dir="2700000" algn="br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700000"/>
          </a:lightRig>
        </a:scene3d>
        <a:sp3d contourW="19050">
          <a:bevelT w="31750" h="38100"/>
          <a:contourClr>
            <a:schemeClr val="accent1">
              <a:shade val="15000"/>
              <a:satMod val="110000"/>
            </a:scheme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>
              <a:solidFill>
                <a:schemeClr val="tx1"/>
              </a:solidFill>
              <a:latin typeface="Georgia" panose="02040502050405020303" pitchFamily="18" charset="0"/>
            </a:rPr>
            <a:t>Electronics hardware</a:t>
          </a:r>
        </a:p>
      </dsp:txBody>
      <dsp:txXfrm>
        <a:off x="2352134" y="0"/>
        <a:ext cx="2131478" cy="1278886"/>
      </dsp:txXfrm>
    </dsp:sp>
    <dsp:sp modelId="{7DD32318-46E8-4598-B002-AD1E25B91344}">
      <dsp:nvSpPr>
        <dsp:cNvPr id="0" name=""/>
        <dsp:cNvSpPr/>
      </dsp:nvSpPr>
      <dsp:spPr>
        <a:xfrm>
          <a:off x="4696760" y="2121"/>
          <a:ext cx="2131478" cy="1278886"/>
        </a:xfrm>
        <a:prstGeom prst="rect">
          <a:avLst/>
        </a:prstGeom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ln>
          <a:noFill/>
        </a:ln>
        <a:effectLst>
          <a:outerShdw blurRad="50800" dist="38100" dir="2700000" algn="br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700000"/>
          </a:lightRig>
        </a:scene3d>
        <a:sp3d contourW="19050">
          <a:bevelT w="31750" h="38100"/>
          <a:contourClr>
            <a:schemeClr val="accent1">
              <a:shade val="15000"/>
              <a:satMod val="110000"/>
            </a:scheme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>
              <a:solidFill>
                <a:schemeClr val="tx1"/>
              </a:solidFill>
              <a:latin typeface="Georgia" panose="02040502050405020303" pitchFamily="18" charset="0"/>
            </a:rPr>
            <a:t>IT &amp; ITeS</a:t>
          </a:r>
        </a:p>
      </dsp:txBody>
      <dsp:txXfrm>
        <a:off x="4696760" y="2121"/>
        <a:ext cx="2131478" cy="1278886"/>
      </dsp:txXfrm>
    </dsp:sp>
    <dsp:sp modelId="{F68899BE-037E-41AE-BEB4-A945B7593732}">
      <dsp:nvSpPr>
        <dsp:cNvPr id="0" name=""/>
        <dsp:cNvSpPr/>
      </dsp:nvSpPr>
      <dsp:spPr>
        <a:xfrm>
          <a:off x="7041386" y="2121"/>
          <a:ext cx="2131478" cy="1278886"/>
        </a:xfrm>
        <a:prstGeom prst="rect">
          <a:avLst/>
        </a:prstGeom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ln>
          <a:noFill/>
        </a:ln>
        <a:effectLst>
          <a:outerShdw blurRad="50800" dist="38100" dir="2700000" algn="br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700000"/>
          </a:lightRig>
        </a:scene3d>
        <a:sp3d contourW="19050">
          <a:bevelT w="31750" h="38100"/>
          <a:contourClr>
            <a:schemeClr val="accent1">
              <a:shade val="15000"/>
              <a:satMod val="110000"/>
            </a:scheme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>
              <a:solidFill>
                <a:schemeClr val="tx1"/>
              </a:solidFill>
              <a:latin typeface="Georgia" panose="02040502050405020303" pitchFamily="18" charset="0"/>
            </a:rPr>
            <a:t>Aerospace</a:t>
          </a:r>
        </a:p>
      </dsp:txBody>
      <dsp:txXfrm>
        <a:off x="7041386" y="2121"/>
        <a:ext cx="2131478" cy="1278886"/>
      </dsp:txXfrm>
    </dsp:sp>
    <dsp:sp modelId="{7266EF30-51D1-4270-8424-5A77E341C3C3}">
      <dsp:nvSpPr>
        <dsp:cNvPr id="0" name=""/>
        <dsp:cNvSpPr/>
      </dsp:nvSpPr>
      <dsp:spPr>
        <a:xfrm>
          <a:off x="7508" y="1459268"/>
          <a:ext cx="2131478" cy="1278886"/>
        </a:xfrm>
        <a:prstGeom prst="rect">
          <a:avLst/>
        </a:prstGeom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ln>
          <a:noFill/>
        </a:ln>
        <a:effectLst>
          <a:outerShdw blurRad="50800" dist="38100" dir="2700000" algn="br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700000"/>
          </a:lightRig>
        </a:scene3d>
        <a:sp3d contourW="19050">
          <a:bevelT w="31750" h="38100"/>
          <a:contourClr>
            <a:schemeClr val="accent1">
              <a:shade val="15000"/>
              <a:satMod val="110000"/>
            </a:scheme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>
              <a:solidFill>
                <a:schemeClr val="tx1"/>
              </a:solidFill>
              <a:latin typeface="Georgia" panose="02040502050405020303" pitchFamily="18" charset="0"/>
            </a:rPr>
            <a:t>Agro and Food Processing</a:t>
          </a:r>
        </a:p>
      </dsp:txBody>
      <dsp:txXfrm>
        <a:off x="7508" y="1459268"/>
        <a:ext cx="2131478" cy="1278886"/>
      </dsp:txXfrm>
    </dsp:sp>
    <dsp:sp modelId="{D33F1D59-2476-478C-B93B-5A7D8EF0E366}">
      <dsp:nvSpPr>
        <dsp:cNvPr id="0" name=""/>
        <dsp:cNvSpPr/>
      </dsp:nvSpPr>
      <dsp:spPr>
        <a:xfrm>
          <a:off x="2352134" y="1459268"/>
          <a:ext cx="2131478" cy="1278886"/>
        </a:xfrm>
        <a:prstGeom prst="rect">
          <a:avLst/>
        </a:prstGeom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ln>
          <a:noFill/>
        </a:ln>
        <a:effectLst>
          <a:outerShdw blurRad="50800" dist="38100" dir="2700000" algn="br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700000"/>
          </a:lightRig>
        </a:scene3d>
        <a:sp3d contourW="19050">
          <a:bevelT w="31750" h="38100"/>
          <a:contourClr>
            <a:schemeClr val="accent1">
              <a:shade val="15000"/>
              <a:satMod val="110000"/>
            </a:scheme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>
              <a:solidFill>
                <a:schemeClr val="tx1"/>
              </a:solidFill>
              <a:latin typeface="Georgia" panose="02040502050405020303" pitchFamily="18" charset="0"/>
            </a:rPr>
            <a:t>Skill Development</a:t>
          </a:r>
        </a:p>
      </dsp:txBody>
      <dsp:txXfrm>
        <a:off x="2352134" y="1459268"/>
        <a:ext cx="2131478" cy="1278886"/>
      </dsp:txXfrm>
    </dsp:sp>
    <dsp:sp modelId="{76842EE9-9C45-490A-994E-B1C3C890964E}">
      <dsp:nvSpPr>
        <dsp:cNvPr id="0" name=""/>
        <dsp:cNvSpPr/>
      </dsp:nvSpPr>
      <dsp:spPr>
        <a:xfrm>
          <a:off x="4696760" y="1494156"/>
          <a:ext cx="2131478" cy="1278886"/>
        </a:xfrm>
        <a:prstGeom prst="rect">
          <a:avLst/>
        </a:prstGeom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ln>
          <a:noFill/>
        </a:ln>
        <a:effectLst>
          <a:outerShdw blurRad="50800" dist="38100" dir="2700000" algn="br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700000"/>
          </a:lightRig>
        </a:scene3d>
        <a:sp3d contourW="19050">
          <a:bevelT w="31750" h="38100"/>
          <a:contourClr>
            <a:schemeClr val="accent1">
              <a:shade val="15000"/>
              <a:satMod val="110000"/>
            </a:scheme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>
              <a:solidFill>
                <a:schemeClr val="tx1"/>
              </a:solidFill>
              <a:latin typeface="Georgia" panose="02040502050405020303" pitchFamily="18" charset="0"/>
            </a:rPr>
            <a:t>Textiles</a:t>
          </a:r>
        </a:p>
      </dsp:txBody>
      <dsp:txXfrm>
        <a:off x="4696760" y="1494156"/>
        <a:ext cx="2131478" cy="1278886"/>
      </dsp:txXfrm>
    </dsp:sp>
    <dsp:sp modelId="{69E940E2-CF33-4C7E-B56B-C4883DDAD58D}">
      <dsp:nvSpPr>
        <dsp:cNvPr id="0" name=""/>
        <dsp:cNvSpPr/>
      </dsp:nvSpPr>
      <dsp:spPr>
        <a:xfrm>
          <a:off x="7041386" y="1494156"/>
          <a:ext cx="2131478" cy="1278886"/>
        </a:xfrm>
        <a:prstGeom prst="rect">
          <a:avLst/>
        </a:prstGeom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ln>
          <a:noFill/>
        </a:ln>
        <a:effectLst>
          <a:outerShdw blurRad="50800" dist="38100" dir="2700000" algn="br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700000"/>
          </a:lightRig>
        </a:scene3d>
        <a:sp3d contourW="19050">
          <a:bevelT w="31750" h="38100"/>
          <a:contourClr>
            <a:schemeClr val="accent1">
              <a:shade val="15000"/>
              <a:satMod val="110000"/>
            </a:scheme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>
              <a:solidFill>
                <a:schemeClr val="tx1"/>
              </a:solidFill>
              <a:latin typeface="Georgia" panose="02040502050405020303" pitchFamily="18" charset="0"/>
            </a:rPr>
            <a:t>Chemicals and Petrochemicals</a:t>
          </a:r>
        </a:p>
      </dsp:txBody>
      <dsp:txXfrm>
        <a:off x="7041386" y="1494156"/>
        <a:ext cx="2131478" cy="1278886"/>
      </dsp:txXfrm>
    </dsp:sp>
    <dsp:sp modelId="{25F8B006-C75C-4675-88EC-4998E3D5C824}">
      <dsp:nvSpPr>
        <dsp:cNvPr id="0" name=""/>
        <dsp:cNvSpPr/>
      </dsp:nvSpPr>
      <dsp:spPr>
        <a:xfrm>
          <a:off x="2352134" y="2986191"/>
          <a:ext cx="2131478" cy="1278886"/>
        </a:xfrm>
        <a:prstGeom prst="rect">
          <a:avLst/>
        </a:prstGeom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ln>
          <a:noFill/>
        </a:ln>
        <a:effectLst>
          <a:outerShdw blurRad="50800" dist="38100" dir="2700000" algn="br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700000"/>
          </a:lightRig>
        </a:scene3d>
        <a:sp3d contourW="19050">
          <a:bevelT w="31750" h="38100"/>
          <a:contourClr>
            <a:schemeClr val="accent1">
              <a:shade val="15000"/>
              <a:satMod val="110000"/>
            </a:scheme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>
              <a:solidFill>
                <a:schemeClr val="tx1"/>
              </a:solidFill>
              <a:latin typeface="Georgia" panose="02040502050405020303" pitchFamily="18" charset="0"/>
            </a:rPr>
            <a:t>Heavy Engineering</a:t>
          </a:r>
        </a:p>
      </dsp:txBody>
      <dsp:txXfrm>
        <a:off x="2352134" y="2986191"/>
        <a:ext cx="2131478" cy="1278886"/>
      </dsp:txXfrm>
    </dsp:sp>
    <dsp:sp modelId="{BFBD28DF-DAC1-4002-81D1-60BFE3C36E57}">
      <dsp:nvSpPr>
        <dsp:cNvPr id="0" name=""/>
        <dsp:cNvSpPr/>
      </dsp:nvSpPr>
      <dsp:spPr>
        <a:xfrm>
          <a:off x="4696760" y="2986191"/>
          <a:ext cx="2131478" cy="1278886"/>
        </a:xfrm>
        <a:prstGeom prst="rect">
          <a:avLst/>
        </a:prstGeom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ln>
          <a:noFill/>
        </a:ln>
        <a:effectLst>
          <a:outerShdw blurRad="50800" dist="38100" dir="2700000" algn="br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700000"/>
          </a:lightRig>
        </a:scene3d>
        <a:sp3d contourW="19050">
          <a:bevelT w="31750" h="38100"/>
          <a:contourClr>
            <a:schemeClr val="accent1">
              <a:shade val="15000"/>
              <a:satMod val="110000"/>
            </a:scheme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>
              <a:solidFill>
                <a:schemeClr val="tx1"/>
              </a:solidFill>
              <a:latin typeface="Georgia" panose="02040502050405020303" pitchFamily="18" charset="0"/>
            </a:rPr>
            <a:t>Pharma and Biotechnology</a:t>
          </a:r>
        </a:p>
      </dsp:txBody>
      <dsp:txXfrm>
        <a:off x="4696760" y="2986191"/>
        <a:ext cx="2131478" cy="12788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4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6" y="0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5C5C21D7-38CD-4219-90BC-16B548148C0E}" type="datetime1">
              <a:rPr lang="en-GB" smtClean="0"/>
              <a:pPr/>
              <a:t>07/07/2017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371286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6" y="9371286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3D1D34EA-CEC2-4B14-B703-18C36C66D17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16438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6" y="0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C6B06E8F-CDF5-4FFB-B5F1-A476A0517942}" type="datetime1">
              <a:rPr lang="en-GB" smtClean="0"/>
              <a:pPr/>
              <a:t>07/07/2017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93725" y="739775"/>
            <a:ext cx="55483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1"/>
          </a:xfrm>
          <a:prstGeom prst="rect">
            <a:avLst/>
          </a:prstGeom>
        </p:spPr>
        <p:txBody>
          <a:bodyPr vert="horz" lIns="90763" tIns="45382" rIns="90763" bIns="4538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6" y="9371286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F07B8F03-BC93-4120-96CA-A36DF640BE2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77779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0186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509299" algn="l" defTabSz="10186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1018600" algn="l" defTabSz="10186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527899" algn="l" defTabSz="10186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2037200" algn="l" defTabSz="10186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546500" algn="l" defTabSz="10186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55800" algn="l" defTabSz="10186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65100" algn="l" defTabSz="10186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074398" algn="l" defTabSz="10186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Bookman Old Style" pitchFamily="18" charset="0"/>
              </a:defRPr>
            </a:lvl1pPr>
            <a:lvl2pPr marL="737372" indent="-283605" eaLnBrk="0" hangingPunct="0">
              <a:defRPr b="1">
                <a:solidFill>
                  <a:schemeClr val="tx1"/>
                </a:solidFill>
                <a:latin typeface="Bookman Old Style" pitchFamily="18" charset="0"/>
              </a:defRPr>
            </a:lvl2pPr>
            <a:lvl3pPr marL="1134419" indent="-226884" eaLnBrk="0" hangingPunct="0">
              <a:defRPr b="1">
                <a:solidFill>
                  <a:schemeClr val="tx1"/>
                </a:solidFill>
                <a:latin typeface="Bookman Old Style" pitchFamily="18" charset="0"/>
              </a:defRPr>
            </a:lvl3pPr>
            <a:lvl4pPr marL="1588186" indent="-226884" eaLnBrk="0" hangingPunct="0">
              <a:defRPr b="1">
                <a:solidFill>
                  <a:schemeClr val="tx1"/>
                </a:solidFill>
                <a:latin typeface="Bookman Old Style" pitchFamily="18" charset="0"/>
              </a:defRPr>
            </a:lvl4pPr>
            <a:lvl5pPr marL="2041954" indent="-226884" eaLnBrk="0" hangingPunct="0">
              <a:defRPr b="1">
                <a:solidFill>
                  <a:schemeClr val="tx1"/>
                </a:solidFill>
                <a:latin typeface="Bookman Old Style" pitchFamily="18" charset="0"/>
              </a:defRPr>
            </a:lvl5pPr>
            <a:lvl6pPr marL="2495720" indent="-226884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Bookman Old Style" pitchFamily="18" charset="0"/>
              </a:defRPr>
            </a:lvl6pPr>
            <a:lvl7pPr marL="2949488" indent="-226884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Bookman Old Style" pitchFamily="18" charset="0"/>
              </a:defRPr>
            </a:lvl7pPr>
            <a:lvl8pPr marL="3403255" indent="-226884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Bookman Old Style" pitchFamily="18" charset="0"/>
              </a:defRPr>
            </a:lvl8pPr>
            <a:lvl9pPr marL="3857022" indent="-226884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eaLnBrk="1" hangingPunct="1"/>
            <a:fld id="{D65E59F5-564D-4068-B844-1FEC97BA2A17}" type="slidenum">
              <a:rPr lang="en-US" altLang="ja-JP" b="0" smtClean="0">
                <a:latin typeface="Arial" charset="0"/>
              </a:rPr>
              <a:pPr eaLnBrk="1" hangingPunct="1"/>
              <a:t>11</a:t>
            </a:fld>
            <a:endParaRPr lang="en-US" altLang="ja-JP" b="0">
              <a:latin typeface="Arial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93725" y="739775"/>
            <a:ext cx="5548313" cy="3700463"/>
          </a:xfrm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803407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tags" Target="../tags/tag93.xml"/><Relationship Id="rId3" Type="http://schemas.openxmlformats.org/officeDocument/2006/relationships/tags" Target="../tags/tag88.xml"/><Relationship Id="rId7" Type="http://schemas.openxmlformats.org/officeDocument/2006/relationships/tags" Target="../tags/tag92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tags" Target="../tags/tag91.xml"/><Relationship Id="rId5" Type="http://schemas.openxmlformats.org/officeDocument/2006/relationships/tags" Target="../tags/tag90.xml"/><Relationship Id="rId4" Type="http://schemas.openxmlformats.org/officeDocument/2006/relationships/tags" Target="../tags/tag89.xml"/><Relationship Id="rId9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tags" Target="../tags/tag101.xml"/><Relationship Id="rId3" Type="http://schemas.openxmlformats.org/officeDocument/2006/relationships/tags" Target="../tags/tag96.xml"/><Relationship Id="rId7" Type="http://schemas.openxmlformats.org/officeDocument/2006/relationships/tags" Target="../tags/tag100.xml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5" Type="http://schemas.openxmlformats.org/officeDocument/2006/relationships/tags" Target="../tags/tag98.xml"/><Relationship Id="rId4" Type="http://schemas.openxmlformats.org/officeDocument/2006/relationships/tags" Target="../tags/tag97.xml"/><Relationship Id="rId9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109.xml"/><Relationship Id="rId3" Type="http://schemas.openxmlformats.org/officeDocument/2006/relationships/tags" Target="../tags/tag104.xml"/><Relationship Id="rId7" Type="http://schemas.openxmlformats.org/officeDocument/2006/relationships/tags" Target="../tags/tag108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tags" Target="../tags/tag107.xml"/><Relationship Id="rId5" Type="http://schemas.openxmlformats.org/officeDocument/2006/relationships/tags" Target="../tags/tag106.xml"/><Relationship Id="rId4" Type="http://schemas.openxmlformats.org/officeDocument/2006/relationships/tags" Target="../tags/tag105.xml"/><Relationship Id="rId9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117.xml"/><Relationship Id="rId3" Type="http://schemas.openxmlformats.org/officeDocument/2006/relationships/tags" Target="../tags/tag112.xml"/><Relationship Id="rId7" Type="http://schemas.openxmlformats.org/officeDocument/2006/relationships/tags" Target="../tags/tag116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tags" Target="../tags/tag115.xml"/><Relationship Id="rId5" Type="http://schemas.openxmlformats.org/officeDocument/2006/relationships/tags" Target="../tags/tag114.xml"/><Relationship Id="rId4" Type="http://schemas.openxmlformats.org/officeDocument/2006/relationships/tags" Target="../tags/tag113.xml"/><Relationship Id="rId9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120.xml"/><Relationship Id="rId7" Type="http://schemas.openxmlformats.org/officeDocument/2006/relationships/tags" Target="../tags/tag124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6" Type="http://schemas.openxmlformats.org/officeDocument/2006/relationships/tags" Target="../tags/tag123.xml"/><Relationship Id="rId5" Type="http://schemas.openxmlformats.org/officeDocument/2006/relationships/tags" Target="../tags/tag122.xml"/><Relationship Id="rId4" Type="http://schemas.openxmlformats.org/officeDocument/2006/relationships/tags" Target="../tags/tag121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127.xml"/><Relationship Id="rId7" Type="http://schemas.openxmlformats.org/officeDocument/2006/relationships/tags" Target="../tags/tag131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tags" Target="../tags/tag130.xml"/><Relationship Id="rId5" Type="http://schemas.openxmlformats.org/officeDocument/2006/relationships/tags" Target="../tags/tag129.xml"/><Relationship Id="rId4" Type="http://schemas.openxmlformats.org/officeDocument/2006/relationships/tags" Target="../tags/tag12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134.xml"/><Relationship Id="rId7" Type="http://schemas.openxmlformats.org/officeDocument/2006/relationships/tags" Target="../tags/tag138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6" Type="http://schemas.openxmlformats.org/officeDocument/2006/relationships/tags" Target="../tags/tag137.xml"/><Relationship Id="rId5" Type="http://schemas.openxmlformats.org/officeDocument/2006/relationships/tags" Target="../tags/tag136.xml"/><Relationship Id="rId4" Type="http://schemas.openxmlformats.org/officeDocument/2006/relationships/tags" Target="../tags/tag135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tags" Target="../tags/tag17.xml"/><Relationship Id="rId3" Type="http://schemas.openxmlformats.org/officeDocument/2006/relationships/tags" Target="../tags/tag12.xml"/><Relationship Id="rId7" Type="http://schemas.openxmlformats.org/officeDocument/2006/relationships/tags" Target="../tags/tag16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13.xml"/><Relationship Id="rId9" Type="http://schemas.openxmlformats.org/officeDocument/2006/relationships/tags" Target="../tags/tag18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141.xml"/><Relationship Id="rId7" Type="http://schemas.openxmlformats.org/officeDocument/2006/relationships/tags" Target="../tags/tag145.xml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tags" Target="../tags/tag144.xml"/><Relationship Id="rId5" Type="http://schemas.openxmlformats.org/officeDocument/2006/relationships/tags" Target="../tags/tag143.xml"/><Relationship Id="rId4" Type="http://schemas.openxmlformats.org/officeDocument/2006/relationships/tags" Target="../tags/tag142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tags" Target="../tags/tag153.xml"/><Relationship Id="rId3" Type="http://schemas.openxmlformats.org/officeDocument/2006/relationships/tags" Target="../tags/tag148.xml"/><Relationship Id="rId7" Type="http://schemas.openxmlformats.org/officeDocument/2006/relationships/tags" Target="../tags/tag152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6" Type="http://schemas.openxmlformats.org/officeDocument/2006/relationships/tags" Target="../tags/tag151.xml"/><Relationship Id="rId5" Type="http://schemas.openxmlformats.org/officeDocument/2006/relationships/tags" Target="../tags/tag150.xml"/><Relationship Id="rId4" Type="http://schemas.openxmlformats.org/officeDocument/2006/relationships/tags" Target="../tags/tag149.xml"/><Relationship Id="rId9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5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6" Type="http://schemas.openxmlformats.org/officeDocument/2006/relationships/tags" Target="../tags/tag159.xml"/><Relationship Id="rId5" Type="http://schemas.openxmlformats.org/officeDocument/2006/relationships/tags" Target="../tags/tag158.xml"/><Relationship Id="rId4" Type="http://schemas.openxmlformats.org/officeDocument/2006/relationships/tags" Target="../tags/tag157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6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5" Type="http://schemas.openxmlformats.org/officeDocument/2006/relationships/tags" Target="../tags/tag164.xml"/><Relationship Id="rId4" Type="http://schemas.openxmlformats.org/officeDocument/2006/relationships/tags" Target="../tags/tag16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68.xml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4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71.xml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4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174.xml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177.xml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tags" Target="../tags/tag26.xml"/><Relationship Id="rId3" Type="http://schemas.openxmlformats.org/officeDocument/2006/relationships/tags" Target="../tags/tag21.xml"/><Relationship Id="rId7" Type="http://schemas.openxmlformats.org/officeDocument/2006/relationships/tags" Target="../tags/tag25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10" Type="http://schemas.openxmlformats.org/officeDocument/2006/relationships/tags" Target="../tags/tag28.xml"/><Relationship Id="rId4" Type="http://schemas.openxmlformats.org/officeDocument/2006/relationships/tags" Target="../tags/tag22.xml"/><Relationship Id="rId9" Type="http://schemas.openxmlformats.org/officeDocument/2006/relationships/tags" Target="../tags/tag27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tags" Target="../tags/tag185.xml"/><Relationship Id="rId3" Type="http://schemas.openxmlformats.org/officeDocument/2006/relationships/tags" Target="../tags/tag180.xml"/><Relationship Id="rId7" Type="http://schemas.openxmlformats.org/officeDocument/2006/relationships/tags" Target="../tags/tag184.xml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tags" Target="../tags/tag183.xml"/><Relationship Id="rId5" Type="http://schemas.openxmlformats.org/officeDocument/2006/relationships/tags" Target="../tags/tag182.xml"/><Relationship Id="rId4" Type="http://schemas.openxmlformats.org/officeDocument/2006/relationships/tags" Target="../tags/tag181.xml"/><Relationship Id="rId9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44.xml"/><Relationship Id="rId3" Type="http://schemas.openxmlformats.org/officeDocument/2006/relationships/tags" Target="../tags/tag39.xml"/><Relationship Id="rId7" Type="http://schemas.openxmlformats.org/officeDocument/2006/relationships/tags" Target="../tags/tag43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tags" Target="../tags/tag52.xml"/><Relationship Id="rId3" Type="http://schemas.openxmlformats.org/officeDocument/2006/relationships/tags" Target="../tags/tag47.xml"/><Relationship Id="rId7" Type="http://schemas.openxmlformats.org/officeDocument/2006/relationships/tags" Target="../tags/tag51.xml"/><Relationship Id="rId12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11" Type="http://schemas.openxmlformats.org/officeDocument/2006/relationships/tags" Target="../tags/tag55.xml"/><Relationship Id="rId5" Type="http://schemas.openxmlformats.org/officeDocument/2006/relationships/tags" Target="../tags/tag49.xml"/><Relationship Id="rId10" Type="http://schemas.openxmlformats.org/officeDocument/2006/relationships/tags" Target="../tags/tag54.xml"/><Relationship Id="rId4" Type="http://schemas.openxmlformats.org/officeDocument/2006/relationships/tags" Target="../tags/tag48.xml"/><Relationship Id="rId9" Type="http://schemas.openxmlformats.org/officeDocument/2006/relationships/tags" Target="../tags/tag53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tags" Target="../tags/tag63.xml"/><Relationship Id="rId3" Type="http://schemas.openxmlformats.org/officeDocument/2006/relationships/tags" Target="../tags/tag58.xml"/><Relationship Id="rId7" Type="http://schemas.openxmlformats.org/officeDocument/2006/relationships/tags" Target="../tags/tag62.xml"/><Relationship Id="rId12" Type="http://schemas.openxmlformats.org/officeDocument/2006/relationships/slideMaster" Target="../slideMasters/slideMaster1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tags" Target="../tags/tag61.xml"/><Relationship Id="rId11" Type="http://schemas.openxmlformats.org/officeDocument/2006/relationships/tags" Target="../tags/tag66.xml"/><Relationship Id="rId5" Type="http://schemas.openxmlformats.org/officeDocument/2006/relationships/tags" Target="../tags/tag60.xml"/><Relationship Id="rId10" Type="http://schemas.openxmlformats.org/officeDocument/2006/relationships/tags" Target="../tags/tag65.xml"/><Relationship Id="rId4" Type="http://schemas.openxmlformats.org/officeDocument/2006/relationships/tags" Target="../tags/tag59.xml"/><Relationship Id="rId9" Type="http://schemas.openxmlformats.org/officeDocument/2006/relationships/tags" Target="../tags/tag64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tags" Target="../tags/tag74.xml"/><Relationship Id="rId3" Type="http://schemas.openxmlformats.org/officeDocument/2006/relationships/tags" Target="../tags/tag69.xml"/><Relationship Id="rId7" Type="http://schemas.openxmlformats.org/officeDocument/2006/relationships/tags" Target="../tags/tag73.xml"/><Relationship Id="rId12" Type="http://schemas.openxmlformats.org/officeDocument/2006/relationships/slideMaster" Target="../slideMasters/slideMaster1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tags" Target="../tags/tag72.xml"/><Relationship Id="rId11" Type="http://schemas.openxmlformats.org/officeDocument/2006/relationships/tags" Target="../tags/tag77.xml"/><Relationship Id="rId5" Type="http://schemas.openxmlformats.org/officeDocument/2006/relationships/tags" Target="../tags/tag71.xml"/><Relationship Id="rId10" Type="http://schemas.openxmlformats.org/officeDocument/2006/relationships/tags" Target="../tags/tag76.xml"/><Relationship Id="rId4" Type="http://schemas.openxmlformats.org/officeDocument/2006/relationships/tags" Target="../tags/tag70.xml"/><Relationship Id="rId9" Type="http://schemas.openxmlformats.org/officeDocument/2006/relationships/tags" Target="../tags/tag75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85.xml"/><Relationship Id="rId3" Type="http://schemas.openxmlformats.org/officeDocument/2006/relationships/tags" Target="../tags/tag80.xml"/><Relationship Id="rId7" Type="http://schemas.openxmlformats.org/officeDocument/2006/relationships/tags" Target="../tags/tag84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9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2104160" y="662617"/>
            <a:ext cx="49694" cy="215444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indent="-274260" algn="l"/>
            <a:r>
              <a:rPr lang="en-GB" sz="1400" dirty="0">
                <a:solidFill>
                  <a:schemeClr val="bg1"/>
                </a:solidFill>
                <a:latin typeface="+mn-lt"/>
                <a:cs typeface="Arial" pitchFamily="34" charset="0"/>
              </a:rPr>
              <a:t> </a:t>
            </a:r>
          </a:p>
        </p:txBody>
      </p:sp>
      <p:sp>
        <p:nvSpPr>
          <p:cNvPr id="21" name="Title"/>
          <p:cNvSpPr>
            <a:spLocks noGrp="1"/>
          </p:cNvSpPr>
          <p:nvPr userDrawn="1">
            <p:ph type="ctrTitle" hasCustomPrompt="1"/>
            <p:custDataLst>
              <p:tags r:id="rId2"/>
            </p:custDataLst>
          </p:nvPr>
        </p:nvSpPr>
        <p:spPr bwMode="white">
          <a:xfrm>
            <a:off x="2104160" y="1075767"/>
            <a:ext cx="6078683" cy="507831"/>
          </a:xfrm>
        </p:spPr>
        <p:txBody>
          <a:bodyPr anchor="t" anchorCtr="0">
            <a:spAutoFit/>
          </a:bodyPr>
          <a:lstStyle>
            <a:lvl1pPr>
              <a:lnSpc>
                <a:spcPct val="100000"/>
              </a:lnSpc>
              <a:defRPr sz="3300" b="1" i="1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Presentation Title</a:t>
            </a:r>
          </a:p>
        </p:txBody>
      </p:sp>
      <p:sp>
        <p:nvSpPr>
          <p:cNvPr id="22" name="Subtitle"/>
          <p:cNvSpPr>
            <a:spLocks noGrp="1"/>
          </p:cNvSpPr>
          <p:nvPr userDrawn="1">
            <p:ph type="subTitle" idx="1" hasCustomPrompt="1"/>
            <p:custDataLst>
              <p:tags r:id="rId3"/>
            </p:custDataLst>
          </p:nvPr>
        </p:nvSpPr>
        <p:spPr bwMode="white">
          <a:xfrm>
            <a:off x="2104160" y="1546546"/>
            <a:ext cx="6078683" cy="457048"/>
          </a:xfrm>
        </p:spPr>
        <p:txBody>
          <a:bodyPr>
            <a:spAutoFit/>
          </a:bodyPr>
          <a:lstStyle>
            <a:lvl1pPr marL="0" marR="0" indent="0" algn="l" defTabSz="10186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Tx/>
              <a:buNone/>
              <a:tabLst/>
              <a:defRPr sz="33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  <a:latin typeface="+mj-lt"/>
              </a:defRPr>
            </a:lvl2pPr>
            <a:lvl3pPr marL="509299" indent="0" algn="l">
              <a:buNone/>
              <a:defRPr sz="2000">
                <a:solidFill>
                  <a:schemeClr val="bg1"/>
                </a:solidFill>
                <a:latin typeface="+mj-lt"/>
              </a:defRPr>
            </a:lvl3pPr>
            <a:lvl4pPr marL="10186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4pPr>
            <a:lvl5pPr marL="1527899" indent="0" algn="l">
              <a:buNone/>
              <a:defRPr sz="2000">
                <a:solidFill>
                  <a:schemeClr val="bg1"/>
                </a:solidFill>
                <a:latin typeface="+mj-lt"/>
              </a:defRPr>
            </a:lvl5pPr>
            <a:lvl6pPr marL="20372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6pPr>
            <a:lvl7pPr marL="25465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7pPr>
            <a:lvl8pPr marL="30558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8pPr>
            <a:lvl9pPr marL="35651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GB" noProof="0" dirty="0"/>
              <a:t>Subtitle</a:t>
            </a:r>
          </a:p>
        </p:txBody>
      </p:sp>
      <p:sp>
        <p:nvSpPr>
          <p:cNvPr id="26" name="Confidentiality stamp"/>
          <p:cNvSpPr txBox="1"/>
          <p:nvPr userDrawn="1">
            <p:custDataLst>
              <p:tags r:id="rId4"/>
            </p:custDataLst>
          </p:nvPr>
        </p:nvSpPr>
        <p:spPr bwMode="black">
          <a:xfrm>
            <a:off x="542407" y="3291840"/>
            <a:ext cx="125314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305580" algn="l">
              <a:spcAft>
                <a:spcPts val="1003"/>
              </a:spcAft>
            </a:pPr>
            <a:endParaRPr lang="en-GB" sz="1000" i="1" dirty="0">
              <a:latin typeface="Georgia" pitchFamily="18" charset="0"/>
              <a:cs typeface="Arial" pitchFamily="34" charset="0"/>
            </a:endParaRPr>
          </a:p>
        </p:txBody>
      </p:sp>
      <p:sp>
        <p:nvSpPr>
          <p:cNvPr id="35" name="Draft stamp"/>
          <p:cNvSpPr txBox="1"/>
          <p:nvPr userDrawn="1">
            <p:custDataLst>
              <p:tags r:id="rId5"/>
            </p:custDataLst>
          </p:nvPr>
        </p:nvSpPr>
        <p:spPr bwMode="black">
          <a:xfrm>
            <a:off x="542408" y="3566161"/>
            <a:ext cx="1250027" cy="29235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137130" rtlCol="0" anchor="t" anchorCtr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GB" sz="1000" b="1" i="1" noProof="0" dirty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 </a:t>
            </a:r>
          </a:p>
        </p:txBody>
      </p:sp>
      <p:sp>
        <p:nvSpPr>
          <p:cNvPr id="28" name="Report Date"/>
          <p:cNvSpPr txBox="1"/>
          <p:nvPr userDrawn="1">
            <p:custDataLst>
              <p:tags r:id="rId6"/>
            </p:custDataLst>
          </p:nvPr>
        </p:nvSpPr>
        <p:spPr bwMode="black">
          <a:xfrm>
            <a:off x="542408" y="3832413"/>
            <a:ext cx="1250027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1000" i="1" dirty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 </a:t>
            </a:r>
          </a:p>
        </p:txBody>
      </p:sp>
      <p:cxnSp>
        <p:nvCxnSpPr>
          <p:cNvPr id="34" name="Frame Line"/>
          <p:cNvCxnSpPr/>
          <p:nvPr userDrawn="1"/>
        </p:nvCxnSpPr>
        <p:spPr bwMode="black">
          <a:xfrm flipV="1">
            <a:off x="389661" y="3155158"/>
            <a:ext cx="1402773" cy="127059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over image"/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1947613" y="3150820"/>
            <a:ext cx="6892290" cy="283195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noAutofit/>
          </a:bodyPr>
          <a:lstStyle/>
          <a:p>
            <a:pPr indent="-305580">
              <a:spcAft>
                <a:spcPts val="1003"/>
              </a:spcAft>
            </a:pPr>
            <a:endParaRPr lang="en-GB" sz="2200" dirty="0">
              <a:latin typeface="Georgia" pitchFamily="18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E11F5-B582-4E94-A7FA-C7AEF3B44BDC}" type="datetime1">
              <a:rPr lang="en-IN" smtClean="0"/>
              <a:pPr/>
              <a:t>07/07/2017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D5762-3BDC-484D-9503-7EA6D5A9A8CE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ong Top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Insert banner statement here</a:t>
            </a:r>
            <a:endParaRPr lang="en-GB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542408" y="1952516"/>
            <a:ext cx="9202190" cy="18798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542406" y="3969575"/>
            <a:ext cx="4526280" cy="18798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5218316" y="3969575"/>
            <a:ext cx="4526280" cy="18798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9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740438" y="6408954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sp>
        <p:nvSpPr>
          <p:cNvPr id="28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425991" y="6261627"/>
            <a:ext cx="131270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100" noProof="1">
                <a:latin typeface="+mn-lt"/>
              </a:rPr>
              <a:t>23 October 2014</a:t>
            </a:r>
          </a:p>
        </p:txBody>
      </p:sp>
      <p:sp>
        <p:nvSpPr>
          <p:cNvPr id="26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544072" y="6259476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l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sp>
        <p:nvSpPr>
          <p:cNvPr id="27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18316" y="6387417"/>
            <a:ext cx="3086100" cy="1692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endParaRPr lang="en-GB" sz="1100" noProof="1"/>
          </a:p>
        </p:txBody>
      </p:sp>
      <p:sp>
        <p:nvSpPr>
          <p:cNvPr id="25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544066" y="6113051"/>
            <a:ext cx="9086850" cy="1692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endParaRPr lang="en-GB" sz="1100" noProof="1"/>
          </a:p>
        </p:txBody>
      </p:sp>
      <p:sp>
        <p:nvSpPr>
          <p:cNvPr id="22" name="Draft stamp"/>
          <p:cNvSpPr txBox="1"/>
          <p:nvPr userDrawn="1">
            <p:custDataLst>
              <p:tags r:id="rId6"/>
            </p:custDataLst>
          </p:nvPr>
        </p:nvSpPr>
        <p:spPr>
          <a:xfrm>
            <a:off x="9375791" y="698827"/>
            <a:ext cx="362279" cy="2000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300" noProof="1">
                <a:latin typeface="+mn-lt"/>
                <a:ea typeface="Cambria Math" pitchFamily="18" charset="0"/>
              </a:rPr>
              <a:t>Draft</a:t>
            </a:r>
          </a:p>
        </p:txBody>
      </p:sp>
      <p:sp>
        <p:nvSpPr>
          <p:cNvPr id="21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533057" y="717886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>
              <a:spcAft>
                <a:spcPts val="1003"/>
              </a:spcAft>
            </a:pPr>
            <a:endParaRPr lang="en-GB" sz="1100" noProof="1">
              <a:latin typeface="+mn-lt"/>
              <a:ea typeface="Cambria Math" pitchFamily="18" charset="0"/>
            </a:endParaRPr>
          </a:p>
        </p:txBody>
      </p:sp>
      <p:cxnSp>
        <p:nvCxnSpPr>
          <p:cNvPr id="16" name="Frame Line"/>
          <p:cNvCxnSpPr/>
          <p:nvPr userDrawn="1"/>
        </p:nvCxnSpPr>
        <p:spPr>
          <a:xfrm flipV="1">
            <a:off x="389662" y="905296"/>
            <a:ext cx="9351821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4791198" y="467957"/>
            <a:ext cx="4946867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000" noProof="1">
                <a:latin typeface="+mn-lt"/>
              </a:rPr>
              <a:t>10/23/2014 C:\Users\lakshmin144\Desktop\Investment opportunities in Tamil Nadu.pptx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ong Bottom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Insert banner statement here</a:t>
            </a:r>
            <a:endParaRPr lang="en-GB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543901" y="1952516"/>
            <a:ext cx="4526280" cy="18798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5218314" y="1952516"/>
            <a:ext cx="4526280" cy="18798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542408" y="3969575"/>
            <a:ext cx="9202190" cy="18798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9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740438" y="6408954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sp>
        <p:nvSpPr>
          <p:cNvPr id="28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425991" y="6261627"/>
            <a:ext cx="131270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100" noProof="1">
                <a:latin typeface="+mn-lt"/>
              </a:rPr>
              <a:t>23 October 2014</a:t>
            </a:r>
          </a:p>
        </p:txBody>
      </p:sp>
      <p:sp>
        <p:nvSpPr>
          <p:cNvPr id="26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544072" y="6259476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l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sp>
        <p:nvSpPr>
          <p:cNvPr id="27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18316" y="6387417"/>
            <a:ext cx="3086100" cy="1692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endParaRPr lang="en-GB" sz="1100" noProof="1"/>
          </a:p>
        </p:txBody>
      </p:sp>
      <p:sp>
        <p:nvSpPr>
          <p:cNvPr id="25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544066" y="6113051"/>
            <a:ext cx="9086850" cy="1692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endParaRPr lang="en-GB" sz="1100" noProof="1"/>
          </a:p>
        </p:txBody>
      </p:sp>
      <p:sp>
        <p:nvSpPr>
          <p:cNvPr id="22" name="Draft stamp"/>
          <p:cNvSpPr txBox="1"/>
          <p:nvPr userDrawn="1">
            <p:custDataLst>
              <p:tags r:id="rId6"/>
            </p:custDataLst>
          </p:nvPr>
        </p:nvSpPr>
        <p:spPr>
          <a:xfrm>
            <a:off x="9375791" y="698827"/>
            <a:ext cx="362279" cy="2000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300" noProof="1">
                <a:latin typeface="+mn-lt"/>
                <a:ea typeface="Cambria Math" pitchFamily="18" charset="0"/>
              </a:rPr>
              <a:t>Draft</a:t>
            </a:r>
          </a:p>
        </p:txBody>
      </p:sp>
      <p:sp>
        <p:nvSpPr>
          <p:cNvPr id="21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533057" y="717886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>
              <a:spcAft>
                <a:spcPts val="1003"/>
              </a:spcAft>
            </a:pPr>
            <a:endParaRPr lang="en-GB" sz="1100" noProof="1">
              <a:latin typeface="+mn-lt"/>
              <a:ea typeface="Cambria Math" pitchFamily="18" charset="0"/>
            </a:endParaRPr>
          </a:p>
        </p:txBody>
      </p:sp>
      <p:cxnSp>
        <p:nvCxnSpPr>
          <p:cNvPr id="16" name="Frame Line"/>
          <p:cNvCxnSpPr/>
          <p:nvPr userDrawn="1"/>
        </p:nvCxnSpPr>
        <p:spPr>
          <a:xfrm flipV="1">
            <a:off x="389662" y="905296"/>
            <a:ext cx="9351821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4791198" y="467957"/>
            <a:ext cx="4946867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000" noProof="1">
                <a:latin typeface="+mn-lt"/>
              </a:rPr>
              <a:t>10/23/2014 C:\Users\lakshmin144\Desktop\Investment opportunities in Tamil Nadu.pptx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S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Insert banner statement here</a:t>
            </a:r>
            <a:endParaRPr lang="en-GB" dirty="0"/>
          </a:p>
        </p:txBody>
      </p:sp>
      <p:sp>
        <p:nvSpPr>
          <p:cNvPr id="16" name="Content Placeholder 2"/>
          <p:cNvSpPr>
            <a:spLocks noGrp="1"/>
          </p:cNvSpPr>
          <p:nvPr>
            <p:ph sz="quarter" idx="10"/>
          </p:nvPr>
        </p:nvSpPr>
        <p:spPr>
          <a:xfrm>
            <a:off x="542407" y="1952516"/>
            <a:ext cx="2964527" cy="18798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2" name="Content Placeholder 3"/>
          <p:cNvSpPr>
            <a:spLocks noGrp="1"/>
          </p:cNvSpPr>
          <p:nvPr>
            <p:ph sz="quarter" idx="11"/>
          </p:nvPr>
        </p:nvSpPr>
        <p:spPr>
          <a:xfrm>
            <a:off x="3661043" y="1952516"/>
            <a:ext cx="2964527" cy="18798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4" name="Content Placeholder 4"/>
          <p:cNvSpPr>
            <a:spLocks noGrp="1"/>
          </p:cNvSpPr>
          <p:nvPr>
            <p:ph sz="quarter" idx="12"/>
          </p:nvPr>
        </p:nvSpPr>
        <p:spPr>
          <a:xfrm>
            <a:off x="6780071" y="1952516"/>
            <a:ext cx="2964527" cy="18798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6" name="Content Placeholder 5"/>
          <p:cNvSpPr>
            <a:spLocks noGrp="1"/>
          </p:cNvSpPr>
          <p:nvPr>
            <p:ph sz="quarter" idx="13"/>
          </p:nvPr>
        </p:nvSpPr>
        <p:spPr>
          <a:xfrm>
            <a:off x="542407" y="3969575"/>
            <a:ext cx="2964527" cy="18798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8" name="Content Placeholder 6"/>
          <p:cNvSpPr>
            <a:spLocks noGrp="1"/>
          </p:cNvSpPr>
          <p:nvPr>
            <p:ph sz="quarter" idx="14"/>
          </p:nvPr>
        </p:nvSpPr>
        <p:spPr>
          <a:xfrm>
            <a:off x="3661043" y="3969575"/>
            <a:ext cx="2964527" cy="18798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0" name="Content Placeholder 7"/>
          <p:cNvSpPr>
            <a:spLocks noGrp="1"/>
          </p:cNvSpPr>
          <p:nvPr>
            <p:ph sz="quarter" idx="15"/>
          </p:nvPr>
        </p:nvSpPr>
        <p:spPr>
          <a:xfrm>
            <a:off x="6780071" y="3969575"/>
            <a:ext cx="2964527" cy="18798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9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740438" y="6408954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sp>
        <p:nvSpPr>
          <p:cNvPr id="25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425991" y="6261627"/>
            <a:ext cx="131270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100" noProof="1">
                <a:latin typeface="+mn-lt"/>
              </a:rPr>
              <a:t>23 October 2014</a:t>
            </a:r>
          </a:p>
        </p:txBody>
      </p:sp>
      <p:sp>
        <p:nvSpPr>
          <p:cNvPr id="21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544072" y="6259476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l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sp>
        <p:nvSpPr>
          <p:cNvPr id="23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18316" y="6387417"/>
            <a:ext cx="3086100" cy="1692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endParaRPr lang="en-GB" sz="1100" noProof="1"/>
          </a:p>
        </p:txBody>
      </p:sp>
      <p:sp>
        <p:nvSpPr>
          <p:cNvPr id="19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544066" y="6113051"/>
            <a:ext cx="9086850" cy="1692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endParaRPr lang="en-GB" sz="1100" noProof="1"/>
          </a:p>
        </p:txBody>
      </p:sp>
      <p:sp>
        <p:nvSpPr>
          <p:cNvPr id="32" name="Draft stamp"/>
          <p:cNvSpPr txBox="1"/>
          <p:nvPr userDrawn="1">
            <p:custDataLst>
              <p:tags r:id="rId6"/>
            </p:custDataLst>
          </p:nvPr>
        </p:nvSpPr>
        <p:spPr>
          <a:xfrm>
            <a:off x="9375791" y="698827"/>
            <a:ext cx="362279" cy="2000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300" noProof="1">
                <a:latin typeface="+mn-lt"/>
                <a:ea typeface="Cambria Math" pitchFamily="18" charset="0"/>
              </a:rPr>
              <a:t>Draft</a:t>
            </a:r>
          </a:p>
        </p:txBody>
      </p:sp>
      <p:sp>
        <p:nvSpPr>
          <p:cNvPr id="27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533057" y="717886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>
              <a:spcAft>
                <a:spcPts val="1003"/>
              </a:spcAft>
            </a:pPr>
            <a:endParaRPr lang="en-GB" sz="1100" noProof="1">
              <a:latin typeface="+mn-lt"/>
              <a:ea typeface="Cambria Math" pitchFamily="18" charset="0"/>
            </a:endParaRPr>
          </a:p>
        </p:txBody>
      </p:sp>
      <p:cxnSp>
        <p:nvCxnSpPr>
          <p:cNvPr id="34" name="Frame Line"/>
          <p:cNvCxnSpPr/>
          <p:nvPr userDrawn="1"/>
        </p:nvCxnSpPr>
        <p:spPr>
          <a:xfrm flipV="1">
            <a:off x="389662" y="905296"/>
            <a:ext cx="9351821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4791198" y="467957"/>
            <a:ext cx="4946867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000" noProof="1">
                <a:latin typeface="+mn-lt"/>
              </a:rPr>
              <a:t>10/23/2014 C:\Users\lakshmin144\Desktop\Investment opportunities in Tamil Nadu.pptx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Insert banner statement here</a:t>
            </a:r>
            <a:endParaRPr lang="en-GB" dirty="0"/>
          </a:p>
        </p:txBody>
      </p:sp>
      <p:sp>
        <p:nvSpPr>
          <p:cNvPr id="20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740438" y="6408954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sp>
        <p:nvSpPr>
          <p:cNvPr id="18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425991" y="6261627"/>
            <a:ext cx="131270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100" noProof="1">
                <a:latin typeface="+mn-lt"/>
              </a:rPr>
              <a:t>23 October 2014</a:t>
            </a:r>
          </a:p>
        </p:txBody>
      </p:sp>
      <p:sp>
        <p:nvSpPr>
          <p:cNvPr id="15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544072" y="6259476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l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sp>
        <p:nvSpPr>
          <p:cNvPr id="17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18316" y="6387417"/>
            <a:ext cx="3086100" cy="1692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endParaRPr lang="en-GB" sz="1100" noProof="1"/>
          </a:p>
        </p:txBody>
      </p:sp>
      <p:sp>
        <p:nvSpPr>
          <p:cNvPr id="13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544066" y="6113051"/>
            <a:ext cx="9086850" cy="1692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endParaRPr lang="en-GB" sz="1100" noProof="1"/>
          </a:p>
        </p:txBody>
      </p:sp>
      <p:sp>
        <p:nvSpPr>
          <p:cNvPr id="19" name="Draft stamp"/>
          <p:cNvSpPr txBox="1"/>
          <p:nvPr userDrawn="1">
            <p:custDataLst>
              <p:tags r:id="rId6"/>
            </p:custDataLst>
          </p:nvPr>
        </p:nvSpPr>
        <p:spPr>
          <a:xfrm>
            <a:off x="9375791" y="698827"/>
            <a:ext cx="362279" cy="2000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300" noProof="1">
                <a:latin typeface="+mn-lt"/>
                <a:ea typeface="Cambria Math" pitchFamily="18" charset="0"/>
              </a:rPr>
              <a:t>Draft</a:t>
            </a:r>
          </a:p>
        </p:txBody>
      </p:sp>
      <p:sp>
        <p:nvSpPr>
          <p:cNvPr id="16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533057" y="717886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>
              <a:spcAft>
                <a:spcPts val="1003"/>
              </a:spcAft>
            </a:pPr>
            <a:endParaRPr lang="en-GB" sz="1100" noProof="1">
              <a:latin typeface="+mn-lt"/>
              <a:ea typeface="Cambria Math" pitchFamily="18" charset="0"/>
            </a:endParaRPr>
          </a:p>
        </p:txBody>
      </p:sp>
      <p:cxnSp>
        <p:nvCxnSpPr>
          <p:cNvPr id="22" name="Frame Line"/>
          <p:cNvCxnSpPr/>
          <p:nvPr userDrawn="1"/>
        </p:nvCxnSpPr>
        <p:spPr>
          <a:xfrm flipV="1">
            <a:off x="389662" y="905296"/>
            <a:ext cx="9351821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4791198" y="467957"/>
            <a:ext cx="4946867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000" noProof="1">
                <a:latin typeface="+mn-lt"/>
              </a:rPr>
              <a:t>10/23/2014 C:\Users\lakshmin144\Desktop\Investment opportunities in Tamil Nadu.pptx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 No Header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Insert banner statement here</a:t>
            </a:r>
          </a:p>
        </p:txBody>
      </p:sp>
      <p:cxnSp>
        <p:nvCxnSpPr>
          <p:cNvPr id="5" name="Frame Line"/>
          <p:cNvCxnSpPr/>
          <p:nvPr userDrawn="1"/>
        </p:nvCxnSpPr>
        <p:spPr>
          <a:xfrm flipV="1">
            <a:off x="389662" y="905296"/>
            <a:ext cx="9351821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ction Divider Title"/>
          <p:cNvSpPr>
            <a:spLocks noGrp="1"/>
          </p:cNvSpPr>
          <p:nvPr>
            <p:ph type="subTitle" idx="1" hasCustomPrompt="1"/>
            <p:custDataLst>
              <p:tags r:id="rId1"/>
            </p:custDataLst>
          </p:nvPr>
        </p:nvSpPr>
        <p:spPr bwMode="black">
          <a:xfrm>
            <a:off x="542408" y="1467486"/>
            <a:ext cx="9202190" cy="49859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3600" b="1" i="1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  <a:latin typeface="+mj-lt"/>
              </a:defRPr>
            </a:lvl2pPr>
            <a:lvl3pPr marL="509299" indent="0" algn="l">
              <a:buNone/>
              <a:defRPr sz="2000">
                <a:solidFill>
                  <a:schemeClr val="bg1"/>
                </a:solidFill>
                <a:latin typeface="+mj-lt"/>
              </a:defRPr>
            </a:lvl3pPr>
            <a:lvl4pPr marL="10186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4pPr>
            <a:lvl5pPr marL="1527899" indent="0" algn="l">
              <a:buNone/>
              <a:defRPr sz="2000">
                <a:solidFill>
                  <a:schemeClr val="bg1"/>
                </a:solidFill>
                <a:latin typeface="+mj-lt"/>
              </a:defRPr>
            </a:lvl5pPr>
            <a:lvl6pPr marL="20372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6pPr>
            <a:lvl7pPr marL="25465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7pPr>
            <a:lvl8pPr marL="30558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8pPr>
            <a:lvl9pPr marL="35651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GB" noProof="0" dirty="0"/>
              <a:t>Click to add Section Divider Title</a:t>
            </a:r>
          </a:p>
        </p:txBody>
      </p:sp>
      <p:sp>
        <p:nvSpPr>
          <p:cNvPr id="20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9740438" y="6408954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sp>
        <p:nvSpPr>
          <p:cNvPr id="17" name="Section No."/>
          <p:cNvSpPr>
            <a:spLocks noGrp="1"/>
          </p:cNvSpPr>
          <p:nvPr>
            <p:ph type="ctrTitle" hasCustomPrompt="1"/>
            <p:custDataLst>
              <p:tags r:id="rId3"/>
            </p:custDataLst>
          </p:nvPr>
        </p:nvSpPr>
        <p:spPr bwMode="black">
          <a:xfrm>
            <a:off x="542408" y="1008533"/>
            <a:ext cx="9202190" cy="457199"/>
          </a:xfr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3600" b="0" i="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Click to edit Section Divider style</a:t>
            </a:r>
          </a:p>
        </p:txBody>
      </p:sp>
      <p:sp>
        <p:nvSpPr>
          <p:cNvPr id="19" name="Report Date"/>
          <p:cNvSpPr txBox="1"/>
          <p:nvPr userDrawn="1">
            <p:custDataLst>
              <p:tags r:id="rId4"/>
            </p:custDataLst>
          </p:nvPr>
        </p:nvSpPr>
        <p:spPr>
          <a:xfrm>
            <a:off x="8425991" y="6261627"/>
            <a:ext cx="131270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100" noProof="1">
                <a:latin typeface="+mn-lt"/>
              </a:rPr>
              <a:t>23 October 2014</a:t>
            </a:r>
          </a:p>
        </p:txBody>
      </p:sp>
      <p:sp>
        <p:nvSpPr>
          <p:cNvPr id="18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544072" y="6259476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l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cxnSp>
        <p:nvCxnSpPr>
          <p:cNvPr id="13" name="Frame Line"/>
          <p:cNvCxnSpPr/>
          <p:nvPr userDrawn="1"/>
        </p:nvCxnSpPr>
        <p:spPr>
          <a:xfrm flipV="1">
            <a:off x="389662" y="905296"/>
            <a:ext cx="9351821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resentation Disclaimer" hidden="1"/>
          <p:cNvSpPr txBox="1"/>
          <p:nvPr userDrawn="1">
            <p:custDataLst>
              <p:tags r:id="rId6"/>
            </p:custDataLst>
          </p:nvPr>
        </p:nvSpPr>
        <p:spPr>
          <a:xfrm>
            <a:off x="544066" y="6113051"/>
            <a:ext cx="9086850" cy="1692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endParaRPr lang="en-GB" sz="1100" noProof="1"/>
          </a:p>
        </p:txBody>
      </p:sp>
      <p:sp>
        <p:nvSpPr>
          <p:cNvPr id="11" name="Slide Tags" hidden="1"/>
          <p:cNvSpPr txBox="1"/>
          <p:nvPr userDrawn="1">
            <p:custDataLst>
              <p:tags r:id="rId7"/>
            </p:custDataLst>
          </p:nvPr>
        </p:nvSpPr>
        <p:spPr>
          <a:xfrm>
            <a:off x="0" y="228601"/>
            <a:ext cx="1800225" cy="410631"/>
          </a:xfrm>
          <a:prstGeom prst="rect">
            <a:avLst/>
          </a:prstGeom>
          <a:noFill/>
        </p:spPr>
        <p:txBody>
          <a:bodyPr wrap="square" lIns="101860" tIns="50930" rIns="101860" bIns="50930" rtlCol="0">
            <a:spAutoFit/>
          </a:bodyPr>
          <a:lstStyle/>
          <a:p>
            <a:r>
              <a:rPr lang="en-GB" noProof="1"/>
              <a:t>Slide Tags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ppendix Divider title"/>
          <p:cNvSpPr>
            <a:spLocks noGrp="1"/>
          </p:cNvSpPr>
          <p:nvPr>
            <p:ph type="subTitle" idx="1" hasCustomPrompt="1"/>
            <p:custDataLst>
              <p:tags r:id="rId1"/>
            </p:custDataLst>
          </p:nvPr>
        </p:nvSpPr>
        <p:spPr bwMode="black">
          <a:xfrm>
            <a:off x="542408" y="1468419"/>
            <a:ext cx="9202190" cy="49859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3600" b="1" i="1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  <a:latin typeface="+mj-lt"/>
              </a:defRPr>
            </a:lvl2pPr>
            <a:lvl3pPr marL="509299" indent="0" algn="l">
              <a:buNone/>
              <a:defRPr sz="2000">
                <a:solidFill>
                  <a:schemeClr val="bg1"/>
                </a:solidFill>
                <a:latin typeface="+mj-lt"/>
              </a:defRPr>
            </a:lvl3pPr>
            <a:lvl4pPr marL="10186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4pPr>
            <a:lvl5pPr marL="1527899" indent="0" algn="l">
              <a:buNone/>
              <a:defRPr sz="2000">
                <a:solidFill>
                  <a:schemeClr val="bg1"/>
                </a:solidFill>
                <a:latin typeface="+mj-lt"/>
              </a:defRPr>
            </a:lvl5pPr>
            <a:lvl6pPr marL="20372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6pPr>
            <a:lvl7pPr marL="25465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7pPr>
            <a:lvl8pPr marL="30558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8pPr>
            <a:lvl9pPr marL="35651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GB" noProof="0" dirty="0"/>
              <a:t>Click to add Appendix Divider Title</a:t>
            </a:r>
          </a:p>
        </p:txBody>
      </p:sp>
      <p:sp>
        <p:nvSpPr>
          <p:cNvPr id="19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9740438" y="6408954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sp>
        <p:nvSpPr>
          <p:cNvPr id="6" name="Appendix No."/>
          <p:cNvSpPr>
            <a:spLocks noGrp="1"/>
          </p:cNvSpPr>
          <p:nvPr>
            <p:ph type="ctrTitle" hasCustomPrompt="1"/>
            <p:custDataLst>
              <p:tags r:id="rId3"/>
            </p:custDataLst>
          </p:nvPr>
        </p:nvSpPr>
        <p:spPr bwMode="black">
          <a:xfrm>
            <a:off x="542408" y="1008533"/>
            <a:ext cx="9202190" cy="457199"/>
          </a:xfr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3600" b="0" i="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Click to edit Appendix Divider style</a:t>
            </a:r>
          </a:p>
        </p:txBody>
      </p:sp>
      <p:sp>
        <p:nvSpPr>
          <p:cNvPr id="18" name="Report Date"/>
          <p:cNvSpPr txBox="1"/>
          <p:nvPr userDrawn="1">
            <p:custDataLst>
              <p:tags r:id="rId4"/>
            </p:custDataLst>
          </p:nvPr>
        </p:nvSpPr>
        <p:spPr>
          <a:xfrm>
            <a:off x="8425991" y="6261627"/>
            <a:ext cx="131270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100" noProof="1">
                <a:latin typeface="+mn-lt"/>
              </a:rPr>
              <a:t>23 October 2014</a:t>
            </a:r>
          </a:p>
        </p:txBody>
      </p:sp>
      <p:sp>
        <p:nvSpPr>
          <p:cNvPr id="17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544072" y="6259476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l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cxnSp>
        <p:nvCxnSpPr>
          <p:cNvPr id="13" name="Frame Line"/>
          <p:cNvCxnSpPr/>
          <p:nvPr userDrawn="1"/>
        </p:nvCxnSpPr>
        <p:spPr>
          <a:xfrm flipV="1">
            <a:off x="389662" y="905296"/>
            <a:ext cx="9351821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resentation Disclaimer" hidden="1"/>
          <p:cNvSpPr txBox="1"/>
          <p:nvPr userDrawn="1">
            <p:custDataLst>
              <p:tags r:id="rId6"/>
            </p:custDataLst>
          </p:nvPr>
        </p:nvSpPr>
        <p:spPr>
          <a:xfrm>
            <a:off x="544066" y="6113051"/>
            <a:ext cx="9086850" cy="1692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endParaRPr lang="en-GB" sz="1100" noProof="1"/>
          </a:p>
        </p:txBody>
      </p:sp>
      <p:sp>
        <p:nvSpPr>
          <p:cNvPr id="11" name="Slide Tags" hidden="1"/>
          <p:cNvSpPr txBox="1"/>
          <p:nvPr userDrawn="1">
            <p:custDataLst>
              <p:tags r:id="rId7"/>
            </p:custDataLst>
          </p:nvPr>
        </p:nvSpPr>
        <p:spPr>
          <a:xfrm>
            <a:off x="0" y="228601"/>
            <a:ext cx="1800225" cy="410631"/>
          </a:xfrm>
          <a:prstGeom prst="rect">
            <a:avLst/>
          </a:prstGeom>
          <a:noFill/>
        </p:spPr>
        <p:txBody>
          <a:bodyPr wrap="square" lIns="101860" tIns="50930" rIns="101860" bIns="50930" rtlCol="0">
            <a:spAutoFit/>
          </a:bodyPr>
          <a:lstStyle/>
          <a:p>
            <a:r>
              <a:rPr lang="en-GB" noProof="1"/>
              <a:t>Slide Tags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DD50-2546-41BB-A369-D35810CC3FAD}" type="datetime1">
              <a:rPr lang="en-IN" smtClean="0"/>
              <a:pPr/>
              <a:t>07/07/2017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D5762-3BDC-484D-9503-7EA6D5A9A8CE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/>
              <a:t>Closing statement here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542406" y="5849473"/>
            <a:ext cx="5400675" cy="672353"/>
          </a:xfrm>
        </p:spPr>
        <p:txBody>
          <a:bodyPr anchor="b"/>
          <a:lstStyle>
            <a:lvl1pPr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noProof="0" dirty="0"/>
              <a:t>Add legal and copyright disclaimers here.</a:t>
            </a:r>
          </a:p>
        </p:txBody>
      </p:sp>
      <p:cxnSp>
        <p:nvCxnSpPr>
          <p:cNvPr id="5" name="Frame Line"/>
          <p:cNvCxnSpPr/>
          <p:nvPr userDrawn="1"/>
        </p:nvCxnSpPr>
        <p:spPr>
          <a:xfrm flipV="1">
            <a:off x="389662" y="905296"/>
            <a:ext cx="9351821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with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ction Divider title"/>
          <p:cNvSpPr>
            <a:spLocks noGrp="1"/>
          </p:cNvSpPr>
          <p:nvPr>
            <p:ph type="subTitle" idx="1" hasCustomPrompt="1"/>
            <p:custDataLst>
              <p:tags r:id="rId1"/>
            </p:custDataLst>
          </p:nvPr>
        </p:nvSpPr>
        <p:spPr bwMode="black">
          <a:xfrm>
            <a:off x="542406" y="1008529"/>
            <a:ext cx="9202190" cy="49859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3600" b="1" i="1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  <a:latin typeface="+mj-lt"/>
              </a:defRPr>
            </a:lvl2pPr>
            <a:lvl3pPr marL="509299" indent="0" algn="l">
              <a:buNone/>
              <a:defRPr sz="2000">
                <a:solidFill>
                  <a:schemeClr val="bg1"/>
                </a:solidFill>
                <a:latin typeface="+mj-lt"/>
              </a:defRPr>
            </a:lvl3pPr>
            <a:lvl4pPr marL="10186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4pPr>
            <a:lvl5pPr marL="1527899" indent="0" algn="l">
              <a:buNone/>
              <a:defRPr sz="2000">
                <a:solidFill>
                  <a:schemeClr val="bg1"/>
                </a:solidFill>
                <a:latin typeface="+mj-lt"/>
              </a:defRPr>
            </a:lvl5pPr>
            <a:lvl6pPr marL="20372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6pPr>
            <a:lvl7pPr marL="25465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7pPr>
            <a:lvl8pPr marL="30558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8pPr>
            <a:lvl9pPr marL="35651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GB" noProof="0" dirty="0"/>
              <a:t>Section Divider Title</a:t>
            </a:r>
          </a:p>
        </p:txBody>
      </p:sp>
      <p:sp>
        <p:nvSpPr>
          <p:cNvPr id="21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9740438" y="6408954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sp>
        <p:nvSpPr>
          <p:cNvPr id="19" name="Big Number"/>
          <p:cNvSpPr txBox="1"/>
          <p:nvPr userDrawn="1">
            <p:custDataLst>
              <p:tags r:id="rId3"/>
            </p:custDataLst>
          </p:nvPr>
        </p:nvSpPr>
        <p:spPr>
          <a:xfrm>
            <a:off x="9725896" y="2130018"/>
            <a:ext cx="65" cy="42934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60" algn="r"/>
            <a:endParaRPr lang="en-GB" sz="27900" b="1" i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sp>
        <p:nvSpPr>
          <p:cNvPr id="20" name="Report Date"/>
          <p:cNvSpPr txBox="1"/>
          <p:nvPr userDrawn="1">
            <p:custDataLst>
              <p:tags r:id="rId4"/>
            </p:custDataLst>
          </p:nvPr>
        </p:nvSpPr>
        <p:spPr>
          <a:xfrm>
            <a:off x="8425991" y="6261627"/>
            <a:ext cx="131270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100" noProof="1">
                <a:latin typeface="+mn-lt"/>
              </a:rPr>
              <a:t>23 October 2014</a:t>
            </a:r>
          </a:p>
        </p:txBody>
      </p:sp>
      <p:sp>
        <p:nvSpPr>
          <p:cNvPr id="13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544072" y="6255273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l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cxnSp>
        <p:nvCxnSpPr>
          <p:cNvPr id="15" name="Frame Line"/>
          <p:cNvCxnSpPr/>
          <p:nvPr userDrawn="1"/>
        </p:nvCxnSpPr>
        <p:spPr>
          <a:xfrm flipV="1">
            <a:off x="389662" y="905296"/>
            <a:ext cx="9351821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esentation Disclaimer" hidden="1"/>
          <p:cNvSpPr txBox="1"/>
          <p:nvPr userDrawn="1">
            <p:custDataLst>
              <p:tags r:id="rId6"/>
            </p:custDataLst>
          </p:nvPr>
        </p:nvSpPr>
        <p:spPr>
          <a:xfrm>
            <a:off x="544066" y="6113051"/>
            <a:ext cx="9086850" cy="1692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endParaRPr lang="en-GB" sz="1100" noProof="1"/>
          </a:p>
        </p:txBody>
      </p:sp>
      <p:sp>
        <p:nvSpPr>
          <p:cNvPr id="11" name="Slide Tags" hidden="1"/>
          <p:cNvSpPr txBox="1"/>
          <p:nvPr userDrawn="1">
            <p:custDataLst>
              <p:tags r:id="rId7"/>
            </p:custDataLst>
          </p:nvPr>
        </p:nvSpPr>
        <p:spPr>
          <a:xfrm>
            <a:off x="0" y="228601"/>
            <a:ext cx="1800225" cy="410631"/>
          </a:xfrm>
          <a:prstGeom prst="rect">
            <a:avLst/>
          </a:prstGeom>
          <a:noFill/>
        </p:spPr>
        <p:txBody>
          <a:bodyPr wrap="square" lIns="101860" tIns="50930" rIns="101860" bIns="50930" rtlCol="0">
            <a:spAutoFit/>
          </a:bodyPr>
          <a:lstStyle/>
          <a:p>
            <a:r>
              <a:rPr lang="en-GB" noProof="1"/>
              <a:t>Slide Tags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Insert banner statement here</a:t>
            </a:r>
          </a:p>
        </p:txBody>
      </p:sp>
      <p:sp>
        <p:nvSpPr>
          <p:cNvPr id="31" name="Content Placeholder 2"/>
          <p:cNvSpPr>
            <a:spLocks noGrp="1"/>
          </p:cNvSpPr>
          <p:nvPr>
            <p:ph sz="quarter" idx="15"/>
            <p:custDataLst>
              <p:tags r:id="rId1"/>
            </p:custDataLst>
          </p:nvPr>
        </p:nvSpPr>
        <p:spPr>
          <a:xfrm>
            <a:off x="542408" y="1952513"/>
            <a:ext cx="9202190" cy="3896958"/>
          </a:xfrm>
        </p:spPr>
        <p:txBody>
          <a:bodyPr/>
          <a:lstStyle>
            <a:lvl1pPr>
              <a:defRPr baseline="0"/>
            </a:lvl1pPr>
            <a:lvl5pPr>
              <a:defRPr baseline="0"/>
            </a:lvl5pPr>
            <a:lvl6pPr>
              <a:buAutoNum type="arabicPeriod"/>
              <a:defRPr/>
            </a:lvl6pPr>
            <a:lvl7pPr>
              <a:buAutoNum type="alphaLcPeriod"/>
              <a:defRPr/>
            </a:lvl7pPr>
            <a:lvl8pPr>
              <a:buAutoNum type="romanLcPeriod"/>
              <a:defRPr/>
            </a:lvl8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37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9740438" y="6408954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sp>
        <p:nvSpPr>
          <p:cNvPr id="36" name="Report Date"/>
          <p:cNvSpPr txBox="1"/>
          <p:nvPr userDrawn="1">
            <p:custDataLst>
              <p:tags r:id="rId3"/>
            </p:custDataLst>
          </p:nvPr>
        </p:nvSpPr>
        <p:spPr>
          <a:xfrm>
            <a:off x="8425991" y="6261627"/>
            <a:ext cx="131270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100" noProof="1">
                <a:latin typeface="+mn-lt"/>
              </a:rPr>
              <a:t>23 October 2014</a:t>
            </a:r>
          </a:p>
        </p:txBody>
      </p:sp>
      <p:sp>
        <p:nvSpPr>
          <p:cNvPr id="33" name="Section Footer"/>
          <p:cNvSpPr txBox="1"/>
          <p:nvPr userDrawn="1">
            <p:custDataLst>
              <p:tags r:id="rId4"/>
            </p:custDataLst>
          </p:nvPr>
        </p:nvSpPr>
        <p:spPr>
          <a:xfrm>
            <a:off x="544072" y="6259476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l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sp>
        <p:nvSpPr>
          <p:cNvPr id="18" name="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5218316" y="6387417"/>
            <a:ext cx="3086100" cy="1692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l"/>
            <a:endParaRPr lang="en-GB" sz="1100" noProof="1"/>
          </a:p>
        </p:txBody>
      </p:sp>
      <p:sp>
        <p:nvSpPr>
          <p:cNvPr id="35" name="Presentation Disclaimer" hidden="1"/>
          <p:cNvSpPr txBox="1"/>
          <p:nvPr userDrawn="1">
            <p:custDataLst>
              <p:tags r:id="rId6"/>
            </p:custDataLst>
          </p:nvPr>
        </p:nvSpPr>
        <p:spPr>
          <a:xfrm>
            <a:off x="544066" y="6113051"/>
            <a:ext cx="9086850" cy="1692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endParaRPr lang="en-GB" sz="1100" noProof="1"/>
          </a:p>
        </p:txBody>
      </p:sp>
      <p:sp>
        <p:nvSpPr>
          <p:cNvPr id="12" name="Draft stamp"/>
          <p:cNvSpPr txBox="1"/>
          <p:nvPr userDrawn="1">
            <p:custDataLst>
              <p:tags r:id="rId7"/>
            </p:custDataLst>
          </p:nvPr>
        </p:nvSpPr>
        <p:spPr>
          <a:xfrm>
            <a:off x="9375791" y="698827"/>
            <a:ext cx="362279" cy="2000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300" noProof="1">
                <a:latin typeface="+mn-lt"/>
                <a:ea typeface="Cambria Math" pitchFamily="18" charset="0"/>
              </a:rPr>
              <a:t>Draft</a:t>
            </a:r>
          </a:p>
        </p:txBody>
      </p:sp>
      <p:sp>
        <p:nvSpPr>
          <p:cNvPr id="11" name="Section Header"/>
          <p:cNvSpPr txBox="1"/>
          <p:nvPr userDrawn="1">
            <p:custDataLst>
              <p:tags r:id="rId8"/>
            </p:custDataLst>
          </p:nvPr>
        </p:nvSpPr>
        <p:spPr>
          <a:xfrm>
            <a:off x="533057" y="717886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>
              <a:spcAft>
                <a:spcPts val="1003"/>
              </a:spcAft>
            </a:pPr>
            <a:endParaRPr lang="en-GB" sz="1100" noProof="1">
              <a:latin typeface="+mn-lt"/>
              <a:ea typeface="Cambria Math" pitchFamily="18" charset="0"/>
            </a:endParaRPr>
          </a:p>
        </p:txBody>
      </p:sp>
      <p:cxnSp>
        <p:nvCxnSpPr>
          <p:cNvPr id="15" name="Frame Line"/>
          <p:cNvCxnSpPr/>
          <p:nvPr userDrawn="1"/>
        </p:nvCxnSpPr>
        <p:spPr>
          <a:xfrm flipV="1">
            <a:off x="389662" y="905296"/>
            <a:ext cx="9351821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Date/Filepath" hidden="1"/>
          <p:cNvSpPr txBox="1"/>
          <p:nvPr userDrawn="1">
            <p:custDataLst>
              <p:tags r:id="rId9"/>
            </p:custDataLst>
          </p:nvPr>
        </p:nvSpPr>
        <p:spPr>
          <a:xfrm>
            <a:off x="4791198" y="467957"/>
            <a:ext cx="4946867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000" noProof="1">
                <a:latin typeface="+mn-lt"/>
              </a:rPr>
              <a:t>10/23/2014 C:\Users\lakshmin144\Desktop\Investment opportunities in Tamil Nadu.pptx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with Number Colou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ction Divider title"/>
          <p:cNvSpPr>
            <a:spLocks noGrp="1"/>
          </p:cNvSpPr>
          <p:nvPr>
            <p:ph type="subTitle" idx="1" hasCustomPrompt="1"/>
            <p:custDataLst>
              <p:tags r:id="rId1"/>
            </p:custDataLst>
          </p:nvPr>
        </p:nvSpPr>
        <p:spPr bwMode="black">
          <a:xfrm>
            <a:off x="542408" y="1008529"/>
            <a:ext cx="9202190" cy="49859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3600" b="1" i="1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  <a:latin typeface="+mj-lt"/>
              </a:defRPr>
            </a:lvl2pPr>
            <a:lvl3pPr marL="509299" indent="0" algn="l">
              <a:buNone/>
              <a:defRPr sz="2000">
                <a:solidFill>
                  <a:schemeClr val="bg1"/>
                </a:solidFill>
                <a:latin typeface="+mj-lt"/>
              </a:defRPr>
            </a:lvl3pPr>
            <a:lvl4pPr marL="10186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4pPr>
            <a:lvl5pPr marL="1527899" indent="0" algn="l">
              <a:buNone/>
              <a:defRPr sz="2000">
                <a:solidFill>
                  <a:schemeClr val="bg1"/>
                </a:solidFill>
                <a:latin typeface="+mj-lt"/>
              </a:defRPr>
            </a:lvl5pPr>
            <a:lvl6pPr marL="20372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6pPr>
            <a:lvl7pPr marL="25465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7pPr>
            <a:lvl8pPr marL="30558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8pPr>
            <a:lvl9pPr marL="35651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GB" noProof="0" dirty="0"/>
              <a:t>Section Divider Title</a:t>
            </a:r>
          </a:p>
        </p:txBody>
      </p:sp>
      <p:sp>
        <p:nvSpPr>
          <p:cNvPr id="19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9740438" y="6408954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sp>
        <p:nvSpPr>
          <p:cNvPr id="12" name="Big Number"/>
          <p:cNvSpPr txBox="1"/>
          <p:nvPr userDrawn="1">
            <p:custDataLst>
              <p:tags r:id="rId3"/>
            </p:custDataLst>
          </p:nvPr>
        </p:nvSpPr>
        <p:spPr>
          <a:xfrm>
            <a:off x="9725896" y="2130018"/>
            <a:ext cx="65" cy="42934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60" algn="r"/>
            <a:endParaRPr lang="en-GB" sz="27900" b="1" i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8" name="Report Date"/>
          <p:cNvSpPr txBox="1"/>
          <p:nvPr userDrawn="1">
            <p:custDataLst>
              <p:tags r:id="rId4"/>
            </p:custDataLst>
          </p:nvPr>
        </p:nvSpPr>
        <p:spPr>
          <a:xfrm>
            <a:off x="8425991" y="6261627"/>
            <a:ext cx="131270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100" noProof="1">
                <a:solidFill>
                  <a:schemeClr val="bg1"/>
                </a:solidFill>
                <a:latin typeface="+mn-lt"/>
              </a:rPr>
              <a:t>23 October 2014</a:t>
            </a:r>
          </a:p>
        </p:txBody>
      </p:sp>
      <p:sp>
        <p:nvSpPr>
          <p:cNvPr id="14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544072" y="6255273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l">
              <a:spcAft>
                <a:spcPts val="1003"/>
              </a:spcAft>
            </a:pPr>
            <a:endParaRPr lang="en-GB" sz="1100" noProof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16" name="Presentation Disclaimer" hidden="1"/>
          <p:cNvSpPr txBox="1"/>
          <p:nvPr userDrawn="1">
            <p:custDataLst>
              <p:tags r:id="rId6"/>
            </p:custDataLst>
          </p:nvPr>
        </p:nvSpPr>
        <p:spPr>
          <a:xfrm>
            <a:off x="544066" y="6113051"/>
            <a:ext cx="9086850" cy="1692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endParaRPr lang="en-GB" sz="1100" noProof="1">
              <a:solidFill>
                <a:schemeClr val="bg1"/>
              </a:solidFill>
            </a:endParaRPr>
          </a:p>
        </p:txBody>
      </p:sp>
      <p:sp>
        <p:nvSpPr>
          <p:cNvPr id="11" name="Slide Tags" hidden="1"/>
          <p:cNvSpPr txBox="1"/>
          <p:nvPr userDrawn="1">
            <p:custDataLst>
              <p:tags r:id="rId7"/>
            </p:custDataLst>
          </p:nvPr>
        </p:nvSpPr>
        <p:spPr>
          <a:xfrm>
            <a:off x="0" y="228601"/>
            <a:ext cx="1800225" cy="410631"/>
          </a:xfrm>
          <a:prstGeom prst="rect">
            <a:avLst/>
          </a:prstGeom>
          <a:noFill/>
        </p:spPr>
        <p:txBody>
          <a:bodyPr wrap="square" lIns="101860" tIns="50930" rIns="101860" bIns="50930" rtlCol="0">
            <a:spAutoFit/>
          </a:bodyPr>
          <a:lstStyle/>
          <a:p>
            <a:r>
              <a:rPr lang="en-GB" noProof="1"/>
              <a:t>Slide Tags</a:t>
            </a:r>
          </a:p>
        </p:txBody>
      </p:sp>
      <p:cxnSp>
        <p:nvCxnSpPr>
          <p:cNvPr id="17" name="Frame Line"/>
          <p:cNvCxnSpPr/>
          <p:nvPr userDrawn="1"/>
        </p:nvCxnSpPr>
        <p:spPr>
          <a:xfrm flipV="1">
            <a:off x="389662" y="905296"/>
            <a:ext cx="9351821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2104160" y="662617"/>
            <a:ext cx="49694" cy="215444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indent="-274260" algn="l"/>
            <a:r>
              <a:rPr lang="en-GB" sz="1400" noProof="0" dirty="0">
                <a:solidFill>
                  <a:schemeClr val="bg1"/>
                </a:solidFill>
                <a:latin typeface="+mn-lt"/>
                <a:cs typeface="Arial" pitchFamily="34" charset="0"/>
              </a:rPr>
              <a:t> </a:t>
            </a:r>
          </a:p>
        </p:txBody>
      </p:sp>
      <p:sp>
        <p:nvSpPr>
          <p:cNvPr id="21" name="Title"/>
          <p:cNvSpPr>
            <a:spLocks noGrp="1"/>
          </p:cNvSpPr>
          <p:nvPr userDrawn="1">
            <p:ph type="ctrTitle" hasCustomPrompt="1"/>
            <p:custDataLst>
              <p:tags r:id="rId2"/>
            </p:custDataLst>
          </p:nvPr>
        </p:nvSpPr>
        <p:spPr bwMode="white">
          <a:xfrm>
            <a:off x="2104160" y="1075767"/>
            <a:ext cx="6078683" cy="507831"/>
          </a:xfrm>
        </p:spPr>
        <p:txBody>
          <a:bodyPr anchor="t" anchorCtr="0">
            <a:spAutoFit/>
          </a:bodyPr>
          <a:lstStyle>
            <a:lvl1pPr>
              <a:lnSpc>
                <a:spcPct val="100000"/>
              </a:lnSpc>
              <a:defRPr sz="3300" b="1" i="1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Presentation Title</a:t>
            </a:r>
          </a:p>
        </p:txBody>
      </p:sp>
      <p:sp>
        <p:nvSpPr>
          <p:cNvPr id="22" name="Subtitle"/>
          <p:cNvSpPr>
            <a:spLocks noGrp="1"/>
          </p:cNvSpPr>
          <p:nvPr userDrawn="1">
            <p:ph type="subTitle" idx="1" hasCustomPrompt="1"/>
            <p:custDataLst>
              <p:tags r:id="rId3"/>
            </p:custDataLst>
          </p:nvPr>
        </p:nvSpPr>
        <p:spPr bwMode="white">
          <a:xfrm>
            <a:off x="2104160" y="1546546"/>
            <a:ext cx="6078683" cy="457048"/>
          </a:xfrm>
        </p:spPr>
        <p:txBody>
          <a:bodyPr>
            <a:spAutoFit/>
          </a:bodyPr>
          <a:lstStyle>
            <a:lvl1pPr marL="0" marR="0" indent="0" algn="l" defTabSz="10186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Tx/>
              <a:buNone/>
              <a:tabLst/>
              <a:defRPr sz="33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  <a:latin typeface="+mj-lt"/>
              </a:defRPr>
            </a:lvl2pPr>
            <a:lvl3pPr marL="509299" indent="0" algn="l">
              <a:buNone/>
              <a:defRPr sz="2000">
                <a:solidFill>
                  <a:schemeClr val="bg1"/>
                </a:solidFill>
                <a:latin typeface="+mj-lt"/>
              </a:defRPr>
            </a:lvl3pPr>
            <a:lvl4pPr marL="10186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4pPr>
            <a:lvl5pPr marL="1527899" indent="0" algn="l">
              <a:buNone/>
              <a:defRPr sz="2000">
                <a:solidFill>
                  <a:schemeClr val="bg1"/>
                </a:solidFill>
                <a:latin typeface="+mj-lt"/>
              </a:defRPr>
            </a:lvl5pPr>
            <a:lvl6pPr marL="20372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6pPr>
            <a:lvl7pPr marL="25465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7pPr>
            <a:lvl8pPr marL="30558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8pPr>
            <a:lvl9pPr marL="35651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GB" noProof="0" dirty="0"/>
              <a:t>Subtitle</a:t>
            </a:r>
          </a:p>
        </p:txBody>
      </p:sp>
      <p:sp>
        <p:nvSpPr>
          <p:cNvPr id="26" name="Confidentiality stamp"/>
          <p:cNvSpPr txBox="1"/>
          <p:nvPr userDrawn="1">
            <p:custDataLst>
              <p:tags r:id="rId4"/>
            </p:custDataLst>
          </p:nvPr>
        </p:nvSpPr>
        <p:spPr bwMode="black">
          <a:xfrm>
            <a:off x="542407" y="3291840"/>
            <a:ext cx="125314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305580" algn="l">
              <a:spcAft>
                <a:spcPts val="1003"/>
              </a:spcAft>
            </a:pPr>
            <a:endParaRPr lang="en-GB" sz="1000" i="1" noProof="0" dirty="0">
              <a:latin typeface="Georgia" pitchFamily="18" charset="0"/>
              <a:cs typeface="Arial" pitchFamily="34" charset="0"/>
            </a:endParaRPr>
          </a:p>
        </p:txBody>
      </p:sp>
      <p:sp>
        <p:nvSpPr>
          <p:cNvPr id="35" name="Draft stamp"/>
          <p:cNvSpPr txBox="1"/>
          <p:nvPr userDrawn="1">
            <p:custDataLst>
              <p:tags r:id="rId5"/>
            </p:custDataLst>
          </p:nvPr>
        </p:nvSpPr>
        <p:spPr bwMode="black">
          <a:xfrm>
            <a:off x="542408" y="3566161"/>
            <a:ext cx="1250027" cy="29235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137130" rtlCol="0" anchor="t" anchorCtr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GB" sz="1000" b="1" i="1" noProof="0" dirty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 </a:t>
            </a:r>
          </a:p>
        </p:txBody>
      </p:sp>
      <p:sp>
        <p:nvSpPr>
          <p:cNvPr id="28" name="Report date"/>
          <p:cNvSpPr txBox="1"/>
          <p:nvPr userDrawn="1">
            <p:custDataLst>
              <p:tags r:id="rId6"/>
            </p:custDataLst>
          </p:nvPr>
        </p:nvSpPr>
        <p:spPr bwMode="black">
          <a:xfrm>
            <a:off x="542408" y="3832414"/>
            <a:ext cx="1250027" cy="26291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107976" rtlCol="0">
            <a:spAutoFit/>
          </a:bodyPr>
          <a:lstStyle/>
          <a:p>
            <a:pPr algn="l"/>
            <a:r>
              <a:rPr lang="en-GB" sz="1000" i="1" noProof="0" dirty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 </a:t>
            </a:r>
          </a:p>
        </p:txBody>
      </p:sp>
      <p:sp>
        <p:nvSpPr>
          <p:cNvPr id="38" name="Content Placeholder 37"/>
          <p:cNvSpPr>
            <a:spLocks noGrp="1"/>
          </p:cNvSpPr>
          <p:nvPr>
            <p:ph sz="quarter" idx="10" hasCustomPrompt="1"/>
            <p:custDataLst>
              <p:tags r:id="rId7"/>
            </p:custDataLst>
          </p:nvPr>
        </p:nvSpPr>
        <p:spPr>
          <a:xfrm>
            <a:off x="542408" y="4098664"/>
            <a:ext cx="1250027" cy="1141490"/>
          </a:xfrm>
        </p:spPr>
        <p:txBody>
          <a:bodyPr anchor="t" anchorCtr="0">
            <a:noAutofit/>
          </a:bodyPr>
          <a:lstStyle>
            <a:lvl1pPr>
              <a:defRPr sz="1000" i="1" baseline="0"/>
            </a:lvl1pPr>
            <a:lvl2pPr>
              <a:defRPr sz="1000" i="1"/>
            </a:lvl2pPr>
            <a:lvl3pPr>
              <a:defRPr sz="1000" i="1"/>
            </a:lvl3pPr>
            <a:lvl4pPr>
              <a:defRPr sz="1000" i="1"/>
            </a:lvl4pPr>
            <a:lvl5pPr>
              <a:defRPr sz="1000" i="1"/>
            </a:lvl5pPr>
          </a:lstStyle>
          <a:p>
            <a:pPr lvl="0"/>
            <a:r>
              <a:rPr lang="en-GB" noProof="0" dirty="0"/>
              <a:t>Click to add text</a:t>
            </a:r>
          </a:p>
        </p:txBody>
      </p:sp>
      <p:cxnSp>
        <p:nvCxnSpPr>
          <p:cNvPr id="32" name="Frame Line"/>
          <p:cNvCxnSpPr/>
          <p:nvPr userDrawn="1"/>
        </p:nvCxnSpPr>
        <p:spPr bwMode="black">
          <a:xfrm flipV="1">
            <a:off x="389661" y="3155157"/>
            <a:ext cx="1402773" cy="136572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over image"/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1947613" y="3150820"/>
            <a:ext cx="6892290" cy="283195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noAutofit/>
          </a:bodyPr>
          <a:lstStyle/>
          <a:p>
            <a:pPr indent="-305580">
              <a:spcAft>
                <a:spcPts val="1003"/>
              </a:spcAft>
            </a:pPr>
            <a:endParaRPr lang="en-GB" sz="2200" noProof="0" dirty="0">
              <a:latin typeface="Georg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: Fixe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escriptor"/>
          <p:cNvSpPr txBox="1"/>
          <p:nvPr userDrawn="1">
            <p:custDataLst>
              <p:tags r:id="rId1"/>
            </p:custDataLst>
          </p:nvPr>
        </p:nvSpPr>
        <p:spPr bwMode="black">
          <a:xfrm>
            <a:off x="2104160" y="662617"/>
            <a:ext cx="49694" cy="215444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indent="-274260" algn="l"/>
            <a:r>
              <a:rPr lang="en-GB" sz="1400" noProof="0" dirty="0">
                <a:solidFill>
                  <a:schemeClr val="tx1"/>
                </a:solidFill>
                <a:latin typeface="+mn-lt"/>
                <a:cs typeface="Arial" pitchFamily="34" charset="0"/>
              </a:rPr>
              <a:t> </a:t>
            </a:r>
          </a:p>
        </p:txBody>
      </p:sp>
      <p:sp>
        <p:nvSpPr>
          <p:cNvPr id="21" name="Title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 bwMode="black">
          <a:xfrm>
            <a:off x="2104160" y="1075767"/>
            <a:ext cx="6078683" cy="507831"/>
          </a:xfrm>
        </p:spPr>
        <p:txBody>
          <a:bodyPr anchor="t" anchorCtr="0">
            <a:spAutoFit/>
          </a:bodyPr>
          <a:lstStyle>
            <a:lvl1pPr>
              <a:lnSpc>
                <a:spcPct val="100000"/>
              </a:lnSpc>
              <a:defRPr sz="3300" b="1" i="1" baseline="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Presentation Title</a:t>
            </a:r>
          </a:p>
        </p:txBody>
      </p:sp>
      <p:sp>
        <p:nvSpPr>
          <p:cNvPr id="22" name="Subtitle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 bwMode="black">
          <a:xfrm>
            <a:off x="2104160" y="1546546"/>
            <a:ext cx="6078683" cy="45704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300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  <a:latin typeface="+mj-lt"/>
              </a:defRPr>
            </a:lvl2pPr>
            <a:lvl3pPr marL="509299" indent="0" algn="l">
              <a:buNone/>
              <a:defRPr sz="2000">
                <a:solidFill>
                  <a:schemeClr val="bg1"/>
                </a:solidFill>
                <a:latin typeface="+mj-lt"/>
              </a:defRPr>
            </a:lvl3pPr>
            <a:lvl4pPr marL="10186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4pPr>
            <a:lvl5pPr marL="1527899" indent="0" algn="l">
              <a:buNone/>
              <a:defRPr sz="2000">
                <a:solidFill>
                  <a:schemeClr val="bg1"/>
                </a:solidFill>
                <a:latin typeface="+mj-lt"/>
              </a:defRPr>
            </a:lvl5pPr>
            <a:lvl6pPr marL="20372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6pPr>
            <a:lvl7pPr marL="25465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7pPr>
            <a:lvl8pPr marL="30558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8pPr>
            <a:lvl9pPr marL="35651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GB" noProof="0" dirty="0"/>
              <a:t>Subtitle</a:t>
            </a:r>
          </a:p>
        </p:txBody>
      </p:sp>
      <p:sp>
        <p:nvSpPr>
          <p:cNvPr id="26" name="Confidentiality stamp"/>
          <p:cNvSpPr txBox="1"/>
          <p:nvPr>
            <p:custDataLst>
              <p:tags r:id="rId4"/>
            </p:custDataLst>
          </p:nvPr>
        </p:nvSpPr>
        <p:spPr bwMode="black">
          <a:xfrm>
            <a:off x="542407" y="3291840"/>
            <a:ext cx="125314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305580" algn="l">
              <a:spcAft>
                <a:spcPts val="1003"/>
              </a:spcAft>
            </a:pPr>
            <a:endParaRPr lang="en-GB" sz="1000" i="1" noProof="0" dirty="0">
              <a:latin typeface="Georgia" pitchFamily="18" charset="0"/>
              <a:cs typeface="Arial" pitchFamily="34" charset="0"/>
            </a:endParaRPr>
          </a:p>
        </p:txBody>
      </p:sp>
      <p:sp>
        <p:nvSpPr>
          <p:cNvPr id="35" name="Draft stamp"/>
          <p:cNvSpPr txBox="1"/>
          <p:nvPr>
            <p:custDataLst>
              <p:tags r:id="rId5"/>
            </p:custDataLst>
          </p:nvPr>
        </p:nvSpPr>
        <p:spPr bwMode="black">
          <a:xfrm>
            <a:off x="542408" y="3566161"/>
            <a:ext cx="1250027" cy="29235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137130" rtlCol="0" anchor="t" anchorCtr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GB" sz="1000" b="1" i="1" noProof="0" dirty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 </a:t>
            </a:r>
          </a:p>
        </p:txBody>
      </p:sp>
      <p:sp>
        <p:nvSpPr>
          <p:cNvPr id="27" name="Report Date"/>
          <p:cNvSpPr txBox="1"/>
          <p:nvPr>
            <p:custDataLst>
              <p:tags r:id="rId6"/>
            </p:custDataLst>
          </p:nvPr>
        </p:nvSpPr>
        <p:spPr bwMode="black">
          <a:xfrm>
            <a:off x="542408" y="3832413"/>
            <a:ext cx="1250027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1000" i="1" noProof="0" dirty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 </a:t>
            </a:r>
          </a:p>
        </p:txBody>
      </p:sp>
      <p:cxnSp>
        <p:nvCxnSpPr>
          <p:cNvPr id="30" name="Frame Line"/>
          <p:cNvCxnSpPr/>
          <p:nvPr userDrawn="1"/>
        </p:nvCxnSpPr>
        <p:spPr bwMode="black">
          <a:xfrm flipV="1">
            <a:off x="389661" y="3155157"/>
            <a:ext cx="1402773" cy="136572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Frame Line"/>
          <p:cNvCxnSpPr/>
          <p:nvPr userDrawn="1"/>
        </p:nvCxnSpPr>
        <p:spPr bwMode="black">
          <a:xfrm flipV="1">
            <a:off x="1948296" y="1013156"/>
            <a:ext cx="7793183" cy="127059"/>
          </a:xfrm>
          <a:prstGeom prst="bentConnector3">
            <a:avLst>
              <a:gd name="adj1" fmla="val -38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: 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2104160" y="662617"/>
            <a:ext cx="49694" cy="215444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indent="-274260" algn="l"/>
            <a:r>
              <a:rPr lang="en-GB" sz="1400" noProof="0" dirty="0">
                <a:solidFill>
                  <a:schemeClr val="bg1"/>
                </a:solidFill>
                <a:latin typeface="+mn-lt"/>
                <a:cs typeface="Arial" pitchFamily="34" charset="0"/>
              </a:rPr>
              <a:t> </a:t>
            </a:r>
          </a:p>
        </p:txBody>
      </p:sp>
      <p:sp>
        <p:nvSpPr>
          <p:cNvPr id="21" name="Title"/>
          <p:cNvSpPr>
            <a:spLocks noGrp="1"/>
          </p:cNvSpPr>
          <p:nvPr userDrawn="1">
            <p:ph type="ctrTitle" hasCustomPrompt="1"/>
            <p:custDataLst>
              <p:tags r:id="rId2"/>
            </p:custDataLst>
          </p:nvPr>
        </p:nvSpPr>
        <p:spPr bwMode="white">
          <a:xfrm>
            <a:off x="2104160" y="1075767"/>
            <a:ext cx="6078683" cy="507831"/>
          </a:xfrm>
        </p:spPr>
        <p:txBody>
          <a:bodyPr anchor="t" anchorCtr="0">
            <a:spAutoFit/>
          </a:bodyPr>
          <a:lstStyle>
            <a:lvl1pPr>
              <a:lnSpc>
                <a:spcPct val="100000"/>
              </a:lnSpc>
              <a:defRPr sz="3300" b="1" i="1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Presentation Title</a:t>
            </a:r>
          </a:p>
        </p:txBody>
      </p:sp>
      <p:sp>
        <p:nvSpPr>
          <p:cNvPr id="22" name="Subtitle"/>
          <p:cNvSpPr>
            <a:spLocks noGrp="1"/>
          </p:cNvSpPr>
          <p:nvPr userDrawn="1">
            <p:ph type="subTitle" idx="1" hasCustomPrompt="1"/>
            <p:custDataLst>
              <p:tags r:id="rId3"/>
            </p:custDataLst>
          </p:nvPr>
        </p:nvSpPr>
        <p:spPr bwMode="white">
          <a:xfrm>
            <a:off x="2104160" y="1546546"/>
            <a:ext cx="6078683" cy="45704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3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  <a:latin typeface="+mj-lt"/>
              </a:defRPr>
            </a:lvl2pPr>
            <a:lvl3pPr marL="509299" indent="0" algn="l">
              <a:buNone/>
              <a:defRPr sz="2000">
                <a:solidFill>
                  <a:schemeClr val="bg1"/>
                </a:solidFill>
                <a:latin typeface="+mj-lt"/>
              </a:defRPr>
            </a:lvl3pPr>
            <a:lvl4pPr marL="10186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4pPr>
            <a:lvl5pPr marL="1527899" indent="0" algn="l">
              <a:buNone/>
              <a:defRPr sz="2000">
                <a:solidFill>
                  <a:schemeClr val="bg1"/>
                </a:solidFill>
                <a:latin typeface="+mj-lt"/>
              </a:defRPr>
            </a:lvl5pPr>
            <a:lvl6pPr marL="20372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6pPr>
            <a:lvl7pPr marL="25465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7pPr>
            <a:lvl8pPr marL="30558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8pPr>
            <a:lvl9pPr marL="3565100" indent="0" algn="l">
              <a:buNone/>
              <a:defRPr sz="20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en-GB" noProof="0" dirty="0"/>
              <a:t>Subtitle</a:t>
            </a:r>
          </a:p>
        </p:txBody>
      </p:sp>
      <p:sp>
        <p:nvSpPr>
          <p:cNvPr id="26" name="Confidentiality stamp"/>
          <p:cNvSpPr txBox="1"/>
          <p:nvPr userDrawn="1">
            <p:custDataLst>
              <p:tags r:id="rId4"/>
            </p:custDataLst>
          </p:nvPr>
        </p:nvSpPr>
        <p:spPr bwMode="black">
          <a:xfrm>
            <a:off x="542407" y="3291840"/>
            <a:ext cx="125314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305580" algn="l">
              <a:spcAft>
                <a:spcPts val="1003"/>
              </a:spcAft>
            </a:pPr>
            <a:endParaRPr lang="en-GB" sz="1000" i="1" noProof="0" dirty="0">
              <a:latin typeface="Georgia" pitchFamily="18" charset="0"/>
              <a:cs typeface="Arial" pitchFamily="34" charset="0"/>
            </a:endParaRPr>
          </a:p>
        </p:txBody>
      </p:sp>
      <p:sp>
        <p:nvSpPr>
          <p:cNvPr id="35" name="Draft stamp"/>
          <p:cNvSpPr txBox="1"/>
          <p:nvPr userDrawn="1">
            <p:custDataLst>
              <p:tags r:id="rId5"/>
            </p:custDataLst>
          </p:nvPr>
        </p:nvSpPr>
        <p:spPr bwMode="black">
          <a:xfrm>
            <a:off x="542408" y="3566161"/>
            <a:ext cx="1250027" cy="29235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137130" rtlCol="0" anchor="t" anchorCtr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GB" sz="1000" b="1" i="1" noProof="0" dirty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 </a:t>
            </a:r>
          </a:p>
        </p:txBody>
      </p:sp>
      <p:sp>
        <p:nvSpPr>
          <p:cNvPr id="18" name="Report Date"/>
          <p:cNvSpPr txBox="1"/>
          <p:nvPr userDrawn="1">
            <p:custDataLst>
              <p:tags r:id="rId6"/>
            </p:custDataLst>
          </p:nvPr>
        </p:nvSpPr>
        <p:spPr bwMode="black">
          <a:xfrm>
            <a:off x="542408" y="3832413"/>
            <a:ext cx="1250027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1000" i="1" noProof="0" dirty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 </a:t>
            </a:r>
          </a:p>
        </p:txBody>
      </p:sp>
      <p:cxnSp>
        <p:nvCxnSpPr>
          <p:cNvPr id="25" name="Frame Line"/>
          <p:cNvCxnSpPr/>
          <p:nvPr userDrawn="1"/>
        </p:nvCxnSpPr>
        <p:spPr bwMode="black">
          <a:xfrm flipV="1">
            <a:off x="389661" y="3155157"/>
            <a:ext cx="1402773" cy="136572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: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406376" y="6430385"/>
            <a:ext cx="327314" cy="93877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>
              <a:lnSpc>
                <a:spcPts val="999"/>
              </a:lnSpc>
            </a:pPr>
            <a:endParaRPr lang="en-GB" sz="900" noProof="0" dirty="0"/>
          </a:p>
        </p:txBody>
      </p:sp>
      <p:sp>
        <p:nvSpPr>
          <p:cNvPr id="16" name="Section Header"/>
          <p:cNvSpPr txBox="1"/>
          <p:nvPr userDrawn="1">
            <p:custDataLst>
              <p:tags r:id="rId2"/>
            </p:custDataLst>
          </p:nvPr>
        </p:nvSpPr>
        <p:spPr>
          <a:xfrm>
            <a:off x="542407" y="750347"/>
            <a:ext cx="5611091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endParaRPr lang="en-GB" sz="900" noProof="0" dirty="0">
              <a:solidFill>
                <a:schemeClr val="tx1"/>
              </a:solidFill>
            </a:endParaRPr>
          </a:p>
        </p:txBody>
      </p:sp>
      <p:sp>
        <p:nvSpPr>
          <p:cNvPr id="29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218318" y="6404260"/>
            <a:ext cx="3319895" cy="1384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>
              <a:lnSpc>
                <a:spcPct val="100000"/>
              </a:lnSpc>
            </a:pPr>
            <a:endParaRPr lang="en-GB" sz="900" noProof="0" dirty="0"/>
          </a:p>
        </p:txBody>
      </p:sp>
    </p:spTree>
    <p:extLst>
      <p:ext uri="{BB962C8B-B14F-4D97-AF65-F5344CB8AC3E}">
        <p14:creationId xmlns:p14="http://schemas.microsoft.com/office/powerpoint/2010/main" val="14336680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: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406376" y="6430385"/>
            <a:ext cx="327314" cy="93877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>
              <a:lnSpc>
                <a:spcPts val="999"/>
              </a:lnSpc>
            </a:pPr>
            <a:endParaRPr lang="en-GB" sz="900" noProof="0" dirty="0"/>
          </a:p>
        </p:txBody>
      </p:sp>
      <p:sp>
        <p:nvSpPr>
          <p:cNvPr id="16" name="Section Header"/>
          <p:cNvSpPr txBox="1"/>
          <p:nvPr userDrawn="1">
            <p:custDataLst>
              <p:tags r:id="rId2"/>
            </p:custDataLst>
          </p:nvPr>
        </p:nvSpPr>
        <p:spPr>
          <a:xfrm>
            <a:off x="542407" y="750347"/>
            <a:ext cx="5611091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endParaRPr lang="en-GB" sz="900" noProof="0" dirty="0">
              <a:solidFill>
                <a:schemeClr val="tx1"/>
              </a:solidFill>
            </a:endParaRPr>
          </a:p>
        </p:txBody>
      </p:sp>
      <p:sp>
        <p:nvSpPr>
          <p:cNvPr id="29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218318" y="6404260"/>
            <a:ext cx="3319895" cy="1384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>
              <a:lnSpc>
                <a:spcPct val="100000"/>
              </a:lnSpc>
            </a:pPr>
            <a:endParaRPr lang="en-GB" sz="900" noProof="0" dirty="0"/>
          </a:p>
        </p:txBody>
      </p:sp>
    </p:spTree>
    <p:extLst>
      <p:ext uri="{BB962C8B-B14F-4D97-AF65-F5344CB8AC3E}">
        <p14:creationId xmlns:p14="http://schemas.microsoft.com/office/powerpoint/2010/main" val="30121875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: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406376" y="6430385"/>
            <a:ext cx="327314" cy="93877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>
              <a:lnSpc>
                <a:spcPts val="999"/>
              </a:lnSpc>
            </a:pPr>
            <a:endParaRPr lang="en-GB" sz="900" noProof="0" dirty="0"/>
          </a:p>
        </p:txBody>
      </p:sp>
      <p:sp>
        <p:nvSpPr>
          <p:cNvPr id="16" name="Section Header"/>
          <p:cNvSpPr txBox="1"/>
          <p:nvPr userDrawn="1">
            <p:custDataLst>
              <p:tags r:id="rId2"/>
            </p:custDataLst>
          </p:nvPr>
        </p:nvSpPr>
        <p:spPr>
          <a:xfrm>
            <a:off x="542407" y="750347"/>
            <a:ext cx="5611091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endParaRPr lang="en-GB" sz="900" noProof="0" dirty="0">
              <a:solidFill>
                <a:schemeClr val="tx1"/>
              </a:solidFill>
            </a:endParaRPr>
          </a:p>
        </p:txBody>
      </p:sp>
      <p:sp>
        <p:nvSpPr>
          <p:cNvPr id="29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218318" y="6404260"/>
            <a:ext cx="3319895" cy="1384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>
              <a:lnSpc>
                <a:spcPct val="100000"/>
              </a:lnSpc>
            </a:pPr>
            <a:endParaRPr lang="en-GB" sz="900" noProof="0" dirty="0"/>
          </a:p>
        </p:txBody>
      </p:sp>
    </p:spTree>
    <p:extLst>
      <p:ext uri="{BB962C8B-B14F-4D97-AF65-F5344CB8AC3E}">
        <p14:creationId xmlns:p14="http://schemas.microsoft.com/office/powerpoint/2010/main" val="3869143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ontent: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406376" y="6430385"/>
            <a:ext cx="327314" cy="93877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>
              <a:lnSpc>
                <a:spcPts val="999"/>
              </a:lnSpc>
            </a:pPr>
            <a:endParaRPr lang="en-GB" sz="900" noProof="0" dirty="0"/>
          </a:p>
        </p:txBody>
      </p:sp>
      <p:sp>
        <p:nvSpPr>
          <p:cNvPr id="16" name="Section Header"/>
          <p:cNvSpPr txBox="1"/>
          <p:nvPr userDrawn="1">
            <p:custDataLst>
              <p:tags r:id="rId2"/>
            </p:custDataLst>
          </p:nvPr>
        </p:nvSpPr>
        <p:spPr>
          <a:xfrm>
            <a:off x="542407" y="750347"/>
            <a:ext cx="5611091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endParaRPr lang="en-GB" sz="900" noProof="0" dirty="0">
              <a:solidFill>
                <a:schemeClr val="tx1"/>
              </a:solidFill>
            </a:endParaRPr>
          </a:p>
        </p:txBody>
      </p:sp>
      <p:sp>
        <p:nvSpPr>
          <p:cNvPr id="29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218318" y="6404260"/>
            <a:ext cx="3319895" cy="1384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>
              <a:lnSpc>
                <a:spcPct val="100000"/>
              </a:lnSpc>
            </a:pPr>
            <a:endParaRPr lang="en-GB" sz="900" noProof="0" dirty="0"/>
          </a:p>
        </p:txBody>
      </p:sp>
    </p:spTree>
    <p:extLst>
      <p:ext uri="{BB962C8B-B14F-4D97-AF65-F5344CB8AC3E}">
        <p14:creationId xmlns:p14="http://schemas.microsoft.com/office/powerpoint/2010/main" val="966303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836194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942975" y="1762090"/>
            <a:ext cx="283699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11238" y="3721473"/>
            <a:ext cx="576072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F3F0FA4-96C1-4E80-B15B-31E8465C1A04}" type="datetime1">
              <a:rPr lang="en-IN" smtClean="0"/>
              <a:pPr/>
              <a:t>07/07/2017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90409" y="6429375"/>
            <a:ext cx="985838" cy="292100"/>
          </a:xfrm>
        </p:spPr>
        <p:txBody>
          <a:bodyPr/>
          <a:lstStyle/>
          <a:p>
            <a:fld id="{4902D69A-A5AF-48A0-9A86-F182CE3D0D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942975" y="1762090"/>
            <a:ext cx="283699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207383" y="1417320"/>
            <a:ext cx="576072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942975" y="1762090"/>
            <a:ext cx="283699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6175838" y="0"/>
            <a:ext cx="3817989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1ABA8-D458-4706-8774-A26C991C59CB}" type="datetime1">
              <a:rPr lang="en-IN" smtClean="0"/>
              <a:pPr/>
              <a:t>07/07/2017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2D69A-A5AF-48A0-9A86-F182CE3D0D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310753" y="228600"/>
            <a:ext cx="9665494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08610" y="1298448"/>
            <a:ext cx="9669780" cy="4937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Insert banner statement here</a:t>
            </a:r>
          </a:p>
        </p:txBody>
      </p:sp>
      <p:sp>
        <p:nvSpPr>
          <p:cNvPr id="28" name="Content Placeholder 2"/>
          <p:cNvSpPr>
            <a:spLocks noGrp="1"/>
          </p:cNvSpPr>
          <p:nvPr>
            <p:ph sz="quarter" idx="14"/>
            <p:custDataLst>
              <p:tags r:id="rId1"/>
            </p:custDataLst>
          </p:nvPr>
        </p:nvSpPr>
        <p:spPr>
          <a:xfrm>
            <a:off x="542406" y="1952513"/>
            <a:ext cx="4526280" cy="3896958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31" name="Content Placeholder 3"/>
          <p:cNvSpPr>
            <a:spLocks noGrp="1"/>
          </p:cNvSpPr>
          <p:nvPr>
            <p:ph sz="quarter" idx="15"/>
            <p:custDataLst>
              <p:tags r:id="rId2"/>
            </p:custDataLst>
          </p:nvPr>
        </p:nvSpPr>
        <p:spPr>
          <a:xfrm>
            <a:off x="5218314" y="1952513"/>
            <a:ext cx="4526280" cy="3896958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30" name="Page Number"/>
          <p:cNvSpPr txBox="1"/>
          <p:nvPr userDrawn="1">
            <p:custDataLst>
              <p:tags r:id="rId3"/>
            </p:custDataLst>
          </p:nvPr>
        </p:nvSpPr>
        <p:spPr>
          <a:xfrm>
            <a:off x="9740438" y="6408954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sp>
        <p:nvSpPr>
          <p:cNvPr id="29" name="Report Date"/>
          <p:cNvSpPr txBox="1"/>
          <p:nvPr userDrawn="1">
            <p:custDataLst>
              <p:tags r:id="rId4"/>
            </p:custDataLst>
          </p:nvPr>
        </p:nvSpPr>
        <p:spPr>
          <a:xfrm>
            <a:off x="8425991" y="6261627"/>
            <a:ext cx="131270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100" noProof="1">
                <a:latin typeface="+mn-lt"/>
              </a:rPr>
              <a:t>23 October 2014</a:t>
            </a:r>
          </a:p>
        </p:txBody>
      </p:sp>
      <p:sp>
        <p:nvSpPr>
          <p:cNvPr id="20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544072" y="6259476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l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sp>
        <p:nvSpPr>
          <p:cNvPr id="23" name="Disclaimer" hidden="1"/>
          <p:cNvSpPr txBox="1"/>
          <p:nvPr userDrawn="1">
            <p:custDataLst>
              <p:tags r:id="rId6"/>
            </p:custDataLst>
          </p:nvPr>
        </p:nvSpPr>
        <p:spPr>
          <a:xfrm>
            <a:off x="5218316" y="6387417"/>
            <a:ext cx="3086100" cy="1692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endParaRPr lang="en-GB" sz="1100" noProof="1"/>
          </a:p>
        </p:txBody>
      </p:sp>
      <p:sp>
        <p:nvSpPr>
          <p:cNvPr id="18" name="Presentation Disclaimer" hidden="1"/>
          <p:cNvSpPr txBox="1"/>
          <p:nvPr userDrawn="1">
            <p:custDataLst>
              <p:tags r:id="rId7"/>
            </p:custDataLst>
          </p:nvPr>
        </p:nvSpPr>
        <p:spPr>
          <a:xfrm>
            <a:off x="544066" y="6113051"/>
            <a:ext cx="9086850" cy="1692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endParaRPr lang="en-GB" sz="1100" noProof="1"/>
          </a:p>
        </p:txBody>
      </p:sp>
      <p:sp>
        <p:nvSpPr>
          <p:cNvPr id="17" name="Draft stamp"/>
          <p:cNvSpPr txBox="1"/>
          <p:nvPr userDrawn="1">
            <p:custDataLst>
              <p:tags r:id="rId8"/>
            </p:custDataLst>
          </p:nvPr>
        </p:nvSpPr>
        <p:spPr>
          <a:xfrm>
            <a:off x="9375791" y="698827"/>
            <a:ext cx="362279" cy="2000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300" noProof="1">
                <a:latin typeface="+mn-lt"/>
                <a:ea typeface="Cambria Math" pitchFamily="18" charset="0"/>
              </a:rPr>
              <a:t>Draft</a:t>
            </a:r>
          </a:p>
        </p:txBody>
      </p:sp>
      <p:sp>
        <p:nvSpPr>
          <p:cNvPr id="16" name="Section Header"/>
          <p:cNvSpPr txBox="1"/>
          <p:nvPr userDrawn="1">
            <p:custDataLst>
              <p:tags r:id="rId9"/>
            </p:custDataLst>
          </p:nvPr>
        </p:nvSpPr>
        <p:spPr>
          <a:xfrm>
            <a:off x="533057" y="717886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>
              <a:spcAft>
                <a:spcPts val="1003"/>
              </a:spcAft>
            </a:pPr>
            <a:endParaRPr lang="en-GB" sz="1100" noProof="1">
              <a:latin typeface="+mn-lt"/>
              <a:ea typeface="Cambria Math" pitchFamily="18" charset="0"/>
            </a:endParaRPr>
          </a:p>
        </p:txBody>
      </p:sp>
      <p:cxnSp>
        <p:nvCxnSpPr>
          <p:cNvPr id="24" name="Frame Line"/>
          <p:cNvCxnSpPr/>
          <p:nvPr userDrawn="1"/>
        </p:nvCxnSpPr>
        <p:spPr>
          <a:xfrm flipV="1">
            <a:off x="389662" y="905296"/>
            <a:ext cx="9351821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Date/Filepath" hidden="1"/>
          <p:cNvSpPr txBox="1"/>
          <p:nvPr userDrawn="1">
            <p:custDataLst>
              <p:tags r:id="rId10"/>
            </p:custDataLst>
          </p:nvPr>
        </p:nvSpPr>
        <p:spPr>
          <a:xfrm>
            <a:off x="4791198" y="467957"/>
            <a:ext cx="4946867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000" noProof="1">
                <a:latin typeface="+mn-lt"/>
              </a:rPr>
              <a:t>10/23/2014 C:\Users\lakshmin144\Desktop\Investment opportunities in Tamil Nadu.pptx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836194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6357640-019A-45E1-8FF0-3690E8CF9B60}" type="datetime1">
              <a:rPr lang="en-IN" smtClean="0"/>
              <a:pPr/>
              <a:t>07/07/2017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D5762-3BDC-484D-9503-7EA6D5A9A8C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4211240" y="1400175"/>
            <a:ext cx="576072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8575" y="136642"/>
            <a:ext cx="3741918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200526" y="2895600"/>
            <a:ext cx="5770736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E90CC-C98C-4FAC-80EE-9AA16A24BE71}" type="datetime1">
              <a:rPr lang="en-IN" smtClean="0"/>
              <a:pPr/>
              <a:t>07/07/2017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D5762-3BDC-484D-9503-7EA6D5A9A8C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310753" y="228601"/>
            <a:ext cx="9665494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10753" y="1298448"/>
            <a:ext cx="4783455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5192792" y="1298448"/>
            <a:ext cx="4783455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FDE9-482B-42FF-ACA6-71C6E6984480}" type="datetime1">
              <a:rPr lang="en-IN" smtClean="0"/>
              <a:pPr/>
              <a:t>07/07/2017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D5762-3BDC-484D-9503-7EA6D5A9A8C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310753" y="228601"/>
            <a:ext cx="9665494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310753" y="1810512"/>
            <a:ext cx="4783455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5192792" y="1810512"/>
            <a:ext cx="4783455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310753" y="1298449"/>
            <a:ext cx="4779169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92792" y="1298449"/>
            <a:ext cx="4779169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A8827B-D36D-42CE-A066-22B474A4B0FB}" type="datetime1">
              <a:rPr lang="en-IN" smtClean="0"/>
              <a:pPr/>
              <a:t>07/07/2017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2D69A-A5AF-48A0-9A86-F182CE3D0D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310753" y="228601"/>
            <a:ext cx="9665494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FA2C8-51C3-47CF-A7C0-02597DD94E2C}" type="datetime1">
              <a:rPr lang="en-IN" smtClean="0"/>
              <a:pPr/>
              <a:t>07/07/2017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D5762-3BDC-484D-9503-7EA6D5A9A8CE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836194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9263C0B5-A298-40EA-8A3C-02246DDF61EC}" type="datetime1">
              <a:rPr lang="en-IN" smtClean="0"/>
              <a:pPr/>
              <a:t>07/07/2017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D5762-3BDC-484D-9503-7EA6D5A9A8C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310753" y="228601"/>
            <a:ext cx="318897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4247927" y="533400"/>
            <a:ext cx="5696174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10752" y="1539240"/>
            <a:ext cx="318897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836194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36194" y="0"/>
            <a:ext cx="6450806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10D8C40-CCE8-4BC7-889A-11E09F7497E0}" type="datetime1">
              <a:rPr lang="en-IN" smtClean="0"/>
              <a:pPr/>
              <a:t>07/07/2017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D5762-3BDC-484D-9503-7EA6D5A9A8C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310752" y="228600"/>
            <a:ext cx="318897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08610" y="1536192"/>
            <a:ext cx="318897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0A314-EA9F-4656-8F76-91BA5C167E09}" type="datetime1">
              <a:rPr lang="en-IN" smtClean="0"/>
              <a:pPr/>
              <a:t>07/07/2017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D5762-3BDC-484D-9503-7EA6D5A9A8CE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58075" y="274639"/>
            <a:ext cx="2314575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274639"/>
            <a:ext cx="6772275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48963-0937-4901-945F-96818B404AF0}" type="datetime1">
              <a:rPr lang="en-IN" smtClean="0"/>
              <a:pPr/>
              <a:t>07/07/2017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D5762-3BDC-484D-9503-7EA6D5A9A8CE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Insert banner statement here</a:t>
            </a:r>
            <a:endParaRPr lang="en-GB" dirty="0"/>
          </a:p>
        </p:txBody>
      </p:sp>
      <p:sp>
        <p:nvSpPr>
          <p:cNvPr id="20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740436" y="6408953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sp>
        <p:nvSpPr>
          <p:cNvPr id="18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425990" y="6261626"/>
            <a:ext cx="131270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100" noProof="1">
                <a:latin typeface="+mn-lt"/>
              </a:rPr>
              <a:t>23 October 2014</a:t>
            </a:r>
          </a:p>
        </p:txBody>
      </p:sp>
      <p:sp>
        <p:nvSpPr>
          <p:cNvPr id="15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544070" y="6259475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l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sp>
        <p:nvSpPr>
          <p:cNvPr id="17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18315" y="6387416"/>
            <a:ext cx="3086100" cy="1692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endParaRPr lang="en-GB" sz="1100" noProof="1"/>
          </a:p>
        </p:txBody>
      </p:sp>
      <p:sp>
        <p:nvSpPr>
          <p:cNvPr id="13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544066" y="6113050"/>
            <a:ext cx="9086850" cy="1692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endParaRPr lang="en-GB" sz="1100" noProof="1"/>
          </a:p>
        </p:txBody>
      </p:sp>
      <p:sp>
        <p:nvSpPr>
          <p:cNvPr id="19" name="Draft stamp"/>
          <p:cNvSpPr txBox="1"/>
          <p:nvPr userDrawn="1">
            <p:custDataLst>
              <p:tags r:id="rId6"/>
            </p:custDataLst>
          </p:nvPr>
        </p:nvSpPr>
        <p:spPr>
          <a:xfrm>
            <a:off x="9375788" y="698826"/>
            <a:ext cx="362279" cy="2000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300" noProof="1">
                <a:latin typeface="+mn-lt"/>
                <a:ea typeface="Cambria Math" pitchFamily="18" charset="0"/>
              </a:rPr>
              <a:t>Draft</a:t>
            </a:r>
          </a:p>
        </p:txBody>
      </p:sp>
      <p:sp>
        <p:nvSpPr>
          <p:cNvPr id="16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533056" y="717885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>
              <a:spcAft>
                <a:spcPts val="1003"/>
              </a:spcAft>
            </a:pPr>
            <a:endParaRPr lang="en-GB" sz="1100" noProof="1">
              <a:latin typeface="+mn-lt"/>
              <a:ea typeface="Cambria Math" pitchFamily="18" charset="0"/>
            </a:endParaRPr>
          </a:p>
        </p:txBody>
      </p:sp>
      <p:cxnSp>
        <p:nvCxnSpPr>
          <p:cNvPr id="22" name="Frame Line"/>
          <p:cNvCxnSpPr/>
          <p:nvPr userDrawn="1"/>
        </p:nvCxnSpPr>
        <p:spPr>
          <a:xfrm flipV="1">
            <a:off x="389661" y="905295"/>
            <a:ext cx="9351820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4791198" y="467957"/>
            <a:ext cx="4946867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000" noProof="1">
                <a:latin typeface="+mn-lt"/>
              </a:rPr>
              <a:t>10/23/2014 C:\Users\lakshmin144\Desktop\Investment opportunities in Tamil Nadu.pptx</a:t>
            </a:r>
          </a:p>
        </p:txBody>
      </p:sp>
    </p:spTree>
    <p:extLst>
      <p:ext uri="{BB962C8B-B14F-4D97-AF65-F5344CB8AC3E}">
        <p14:creationId xmlns:p14="http://schemas.microsoft.com/office/powerpoint/2010/main" val="3665594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ar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Insert banner statement here</a:t>
            </a:r>
            <a:endParaRPr lang="en-GB" dirty="0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3"/>
          </p:nvPr>
        </p:nvSpPr>
        <p:spPr>
          <a:xfrm>
            <a:off x="542408" y="1952513"/>
            <a:ext cx="6081800" cy="389695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6780071" y="1952513"/>
            <a:ext cx="2964527" cy="389695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9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740438" y="6408954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sp>
        <p:nvSpPr>
          <p:cNvPr id="28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425991" y="6261627"/>
            <a:ext cx="131270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100" noProof="1">
                <a:latin typeface="+mn-lt"/>
              </a:rPr>
              <a:t>23 October 2014</a:t>
            </a:r>
          </a:p>
        </p:txBody>
      </p:sp>
      <p:sp>
        <p:nvSpPr>
          <p:cNvPr id="18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544072" y="6259476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l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sp>
        <p:nvSpPr>
          <p:cNvPr id="21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18316" y="6387417"/>
            <a:ext cx="3086100" cy="1692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endParaRPr lang="en-GB" sz="1100" noProof="1"/>
          </a:p>
        </p:txBody>
      </p:sp>
      <p:sp>
        <p:nvSpPr>
          <p:cNvPr id="16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544066" y="6113051"/>
            <a:ext cx="9086850" cy="1692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endParaRPr lang="en-GB" sz="1100" noProof="1"/>
          </a:p>
        </p:txBody>
      </p:sp>
      <p:sp>
        <p:nvSpPr>
          <p:cNvPr id="19" name="Draft stamp"/>
          <p:cNvSpPr txBox="1"/>
          <p:nvPr userDrawn="1">
            <p:custDataLst>
              <p:tags r:id="rId6"/>
            </p:custDataLst>
          </p:nvPr>
        </p:nvSpPr>
        <p:spPr>
          <a:xfrm>
            <a:off x="9375791" y="698827"/>
            <a:ext cx="362279" cy="2000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300" noProof="1">
                <a:latin typeface="+mn-lt"/>
                <a:ea typeface="Cambria Math" pitchFamily="18" charset="0"/>
              </a:rPr>
              <a:t>Draft</a:t>
            </a:r>
          </a:p>
        </p:txBody>
      </p:sp>
      <p:sp>
        <p:nvSpPr>
          <p:cNvPr id="17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533057" y="717886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>
              <a:spcAft>
                <a:spcPts val="1003"/>
              </a:spcAft>
            </a:pPr>
            <a:endParaRPr lang="en-GB" sz="1100" noProof="1">
              <a:latin typeface="+mn-lt"/>
              <a:ea typeface="Cambria Math" pitchFamily="18" charset="0"/>
            </a:endParaRPr>
          </a:p>
        </p:txBody>
      </p:sp>
      <p:sp>
        <p:nvSpPr>
          <p:cNvPr id="20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4791198" y="467957"/>
            <a:ext cx="4946867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000" noProof="1">
                <a:latin typeface="+mn-lt"/>
              </a:rPr>
              <a:t>10/23/2014 C:\Users\lakshmin144\Desktop\Investment opportunities in Tamil Nadu.pptx</a:t>
            </a:r>
          </a:p>
        </p:txBody>
      </p:sp>
      <p:cxnSp>
        <p:nvCxnSpPr>
          <p:cNvPr id="24" name="Frame Line"/>
          <p:cNvCxnSpPr/>
          <p:nvPr userDrawn="1"/>
        </p:nvCxnSpPr>
        <p:spPr>
          <a:xfrm flipV="1">
            <a:off x="389662" y="905296"/>
            <a:ext cx="9351821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A8261BD-0CF3-4001-90E7-E762FC236CB1}" type="datetime1">
              <a:rPr lang="en-IN" smtClean="0"/>
              <a:pPr/>
              <a:t>07/07/2017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EBD5762-3BDC-484D-9503-7EA6D5A9A8CE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ar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Insert banner statement here</a:t>
            </a:r>
            <a:endParaRPr lang="en-GB" dirty="0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3"/>
          </p:nvPr>
        </p:nvSpPr>
        <p:spPr>
          <a:xfrm>
            <a:off x="542407" y="1952513"/>
            <a:ext cx="2964527" cy="389695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3663935" y="1952513"/>
            <a:ext cx="6078683" cy="389695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9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740438" y="6408954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sp>
        <p:nvSpPr>
          <p:cNvPr id="28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425991" y="6261627"/>
            <a:ext cx="131270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100" noProof="1">
                <a:latin typeface="+mn-lt"/>
              </a:rPr>
              <a:t>23 October 2014</a:t>
            </a:r>
          </a:p>
        </p:txBody>
      </p:sp>
      <p:sp>
        <p:nvSpPr>
          <p:cNvPr id="18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544072" y="6259476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l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sp>
        <p:nvSpPr>
          <p:cNvPr id="21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18316" y="6387417"/>
            <a:ext cx="3086100" cy="1692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endParaRPr lang="en-GB" sz="1100" noProof="1"/>
          </a:p>
        </p:txBody>
      </p:sp>
      <p:sp>
        <p:nvSpPr>
          <p:cNvPr id="16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544066" y="6113051"/>
            <a:ext cx="9086850" cy="1692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endParaRPr lang="en-GB" sz="1100" noProof="1"/>
          </a:p>
        </p:txBody>
      </p:sp>
      <p:sp>
        <p:nvSpPr>
          <p:cNvPr id="19" name="Draft stamp"/>
          <p:cNvSpPr txBox="1"/>
          <p:nvPr userDrawn="1">
            <p:custDataLst>
              <p:tags r:id="rId6"/>
            </p:custDataLst>
          </p:nvPr>
        </p:nvSpPr>
        <p:spPr>
          <a:xfrm>
            <a:off x="9375791" y="698827"/>
            <a:ext cx="362279" cy="2000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300" noProof="1">
                <a:latin typeface="+mn-lt"/>
                <a:ea typeface="Cambria Math" pitchFamily="18" charset="0"/>
              </a:rPr>
              <a:t>Draft</a:t>
            </a:r>
          </a:p>
        </p:txBody>
      </p:sp>
      <p:sp>
        <p:nvSpPr>
          <p:cNvPr id="17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533057" y="717886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>
              <a:spcAft>
                <a:spcPts val="1003"/>
              </a:spcAft>
            </a:pPr>
            <a:endParaRPr lang="en-GB" sz="1100" noProof="1">
              <a:latin typeface="+mn-lt"/>
              <a:ea typeface="Cambria Math" pitchFamily="18" charset="0"/>
            </a:endParaRPr>
          </a:p>
        </p:txBody>
      </p:sp>
      <p:cxnSp>
        <p:nvCxnSpPr>
          <p:cNvPr id="24" name="Frame Line"/>
          <p:cNvCxnSpPr/>
          <p:nvPr userDrawn="1"/>
        </p:nvCxnSpPr>
        <p:spPr>
          <a:xfrm flipV="1">
            <a:off x="389662" y="905296"/>
            <a:ext cx="9351821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4791198" y="467957"/>
            <a:ext cx="4946867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000" noProof="1">
                <a:latin typeface="+mn-lt"/>
              </a:rPr>
              <a:t>10/23/2014 C:\Users\lakshmin144\Desktop\Investment opportunities in Tamil Nadu.pptx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w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Insert banner statement here</a:t>
            </a:r>
            <a:endParaRPr lang="en-GB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  <p:custDataLst>
              <p:tags r:id="rId1"/>
            </p:custDataLst>
          </p:nvPr>
        </p:nvSpPr>
        <p:spPr>
          <a:xfrm>
            <a:off x="542404" y="1952516"/>
            <a:ext cx="4526280" cy="18798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542406" y="3969575"/>
            <a:ext cx="4526280" cy="18798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5218316" y="1952513"/>
            <a:ext cx="4526280" cy="389695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5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9740438" y="6408954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sp>
        <p:nvSpPr>
          <p:cNvPr id="24" name="Report Date"/>
          <p:cNvSpPr txBox="1"/>
          <p:nvPr userDrawn="1">
            <p:custDataLst>
              <p:tags r:id="rId5"/>
            </p:custDataLst>
          </p:nvPr>
        </p:nvSpPr>
        <p:spPr>
          <a:xfrm>
            <a:off x="8425991" y="6261627"/>
            <a:ext cx="131270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100" noProof="1">
                <a:latin typeface="+mn-lt"/>
              </a:rPr>
              <a:t>23 October 2014</a:t>
            </a:r>
          </a:p>
        </p:txBody>
      </p:sp>
      <p:sp>
        <p:nvSpPr>
          <p:cNvPr id="21" name="Section Footer"/>
          <p:cNvSpPr txBox="1"/>
          <p:nvPr userDrawn="1">
            <p:custDataLst>
              <p:tags r:id="rId6"/>
            </p:custDataLst>
          </p:nvPr>
        </p:nvSpPr>
        <p:spPr>
          <a:xfrm>
            <a:off x="544072" y="6259476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l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sp>
        <p:nvSpPr>
          <p:cNvPr id="23" name="Disclaimer" hidden="1"/>
          <p:cNvSpPr txBox="1"/>
          <p:nvPr userDrawn="1">
            <p:custDataLst>
              <p:tags r:id="rId7"/>
            </p:custDataLst>
          </p:nvPr>
        </p:nvSpPr>
        <p:spPr>
          <a:xfrm>
            <a:off x="5218316" y="6387417"/>
            <a:ext cx="3086100" cy="1692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endParaRPr lang="en-GB" sz="1100" noProof="1"/>
          </a:p>
        </p:txBody>
      </p:sp>
      <p:sp>
        <p:nvSpPr>
          <p:cNvPr id="18" name="Presentation Disclaimer" hidden="1"/>
          <p:cNvSpPr txBox="1"/>
          <p:nvPr userDrawn="1">
            <p:custDataLst>
              <p:tags r:id="rId8"/>
            </p:custDataLst>
          </p:nvPr>
        </p:nvSpPr>
        <p:spPr>
          <a:xfrm>
            <a:off x="544066" y="6113051"/>
            <a:ext cx="9086850" cy="1692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endParaRPr lang="en-GB" sz="1100" noProof="1"/>
          </a:p>
        </p:txBody>
      </p:sp>
      <p:sp>
        <p:nvSpPr>
          <p:cNvPr id="22" name="Draft stamp"/>
          <p:cNvSpPr txBox="1"/>
          <p:nvPr userDrawn="1">
            <p:custDataLst>
              <p:tags r:id="rId9"/>
            </p:custDataLst>
          </p:nvPr>
        </p:nvSpPr>
        <p:spPr>
          <a:xfrm>
            <a:off x="9375791" y="698827"/>
            <a:ext cx="362279" cy="2000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300" noProof="1">
                <a:latin typeface="+mn-lt"/>
                <a:ea typeface="Cambria Math" pitchFamily="18" charset="0"/>
              </a:rPr>
              <a:t>Draft</a:t>
            </a:r>
          </a:p>
        </p:txBody>
      </p:sp>
      <p:sp>
        <p:nvSpPr>
          <p:cNvPr id="20" name="Section Header"/>
          <p:cNvSpPr txBox="1"/>
          <p:nvPr userDrawn="1">
            <p:custDataLst>
              <p:tags r:id="rId10"/>
            </p:custDataLst>
          </p:nvPr>
        </p:nvSpPr>
        <p:spPr>
          <a:xfrm>
            <a:off x="533057" y="717886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>
              <a:spcAft>
                <a:spcPts val="1003"/>
              </a:spcAft>
            </a:pPr>
            <a:endParaRPr lang="en-GB" sz="1100" noProof="1">
              <a:latin typeface="+mn-lt"/>
              <a:ea typeface="Cambria Math" pitchFamily="18" charset="0"/>
            </a:endParaRPr>
          </a:p>
        </p:txBody>
      </p:sp>
      <p:cxnSp>
        <p:nvCxnSpPr>
          <p:cNvPr id="28" name="Frame Line"/>
          <p:cNvCxnSpPr/>
          <p:nvPr userDrawn="1"/>
        </p:nvCxnSpPr>
        <p:spPr>
          <a:xfrm flipV="1">
            <a:off x="389662" y="905296"/>
            <a:ext cx="9351821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Date/Filepath" hidden="1"/>
          <p:cNvSpPr txBox="1"/>
          <p:nvPr userDrawn="1">
            <p:custDataLst>
              <p:tags r:id="rId11"/>
            </p:custDataLst>
          </p:nvPr>
        </p:nvSpPr>
        <p:spPr>
          <a:xfrm>
            <a:off x="4791198" y="467957"/>
            <a:ext cx="4946867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000" noProof="1">
                <a:latin typeface="+mn-lt"/>
              </a:rPr>
              <a:t>10/23/2014 C:\Users\lakshmin144\Desktop\Investment opportunities in Tamil Nadu.pptx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w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Insert banner statement here</a:t>
            </a:r>
            <a:endParaRPr lang="en-GB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  <p:custDataLst>
              <p:tags r:id="rId1"/>
            </p:custDataLst>
          </p:nvPr>
        </p:nvSpPr>
        <p:spPr>
          <a:xfrm>
            <a:off x="543901" y="1952513"/>
            <a:ext cx="4526280" cy="3896958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5218316" y="1952516"/>
            <a:ext cx="4526280" cy="18798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5218314" y="3969575"/>
            <a:ext cx="4526280" cy="18798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9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9740438" y="6408954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sp>
        <p:nvSpPr>
          <p:cNvPr id="28" name="Report Date"/>
          <p:cNvSpPr txBox="1"/>
          <p:nvPr userDrawn="1">
            <p:custDataLst>
              <p:tags r:id="rId5"/>
            </p:custDataLst>
          </p:nvPr>
        </p:nvSpPr>
        <p:spPr>
          <a:xfrm>
            <a:off x="8425991" y="6261627"/>
            <a:ext cx="131270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100" noProof="1">
                <a:latin typeface="+mn-lt"/>
              </a:rPr>
              <a:t>23 October 2014</a:t>
            </a:r>
          </a:p>
        </p:txBody>
      </p:sp>
      <p:sp>
        <p:nvSpPr>
          <p:cNvPr id="26" name="Section Footer"/>
          <p:cNvSpPr txBox="1"/>
          <p:nvPr userDrawn="1">
            <p:custDataLst>
              <p:tags r:id="rId6"/>
            </p:custDataLst>
          </p:nvPr>
        </p:nvSpPr>
        <p:spPr>
          <a:xfrm>
            <a:off x="544072" y="6259476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l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sp>
        <p:nvSpPr>
          <p:cNvPr id="27" name="Disclaimer" hidden="1"/>
          <p:cNvSpPr txBox="1"/>
          <p:nvPr userDrawn="1">
            <p:custDataLst>
              <p:tags r:id="rId7"/>
            </p:custDataLst>
          </p:nvPr>
        </p:nvSpPr>
        <p:spPr>
          <a:xfrm>
            <a:off x="5218316" y="6387417"/>
            <a:ext cx="3086100" cy="1692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endParaRPr lang="en-GB" sz="1100" noProof="1"/>
          </a:p>
        </p:txBody>
      </p:sp>
      <p:sp>
        <p:nvSpPr>
          <p:cNvPr id="25" name="Presentation Disclaimer" hidden="1"/>
          <p:cNvSpPr txBox="1"/>
          <p:nvPr userDrawn="1">
            <p:custDataLst>
              <p:tags r:id="rId8"/>
            </p:custDataLst>
          </p:nvPr>
        </p:nvSpPr>
        <p:spPr>
          <a:xfrm>
            <a:off x="544066" y="6113051"/>
            <a:ext cx="9086850" cy="1692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endParaRPr lang="en-GB" sz="1100" noProof="1"/>
          </a:p>
        </p:txBody>
      </p:sp>
      <p:sp>
        <p:nvSpPr>
          <p:cNvPr id="22" name="Draft stamp"/>
          <p:cNvSpPr txBox="1"/>
          <p:nvPr userDrawn="1">
            <p:custDataLst>
              <p:tags r:id="rId9"/>
            </p:custDataLst>
          </p:nvPr>
        </p:nvSpPr>
        <p:spPr>
          <a:xfrm>
            <a:off x="9375791" y="698827"/>
            <a:ext cx="362279" cy="2000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300" noProof="1">
                <a:latin typeface="+mn-lt"/>
                <a:ea typeface="Cambria Math" pitchFamily="18" charset="0"/>
              </a:rPr>
              <a:t>Draft</a:t>
            </a:r>
          </a:p>
        </p:txBody>
      </p:sp>
      <p:sp>
        <p:nvSpPr>
          <p:cNvPr id="21" name="Section Header"/>
          <p:cNvSpPr txBox="1"/>
          <p:nvPr userDrawn="1">
            <p:custDataLst>
              <p:tags r:id="rId10"/>
            </p:custDataLst>
          </p:nvPr>
        </p:nvSpPr>
        <p:spPr>
          <a:xfrm>
            <a:off x="533057" y="717886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>
              <a:spcAft>
                <a:spcPts val="1003"/>
              </a:spcAft>
            </a:pPr>
            <a:endParaRPr lang="en-GB" sz="1100" noProof="1">
              <a:latin typeface="+mn-lt"/>
              <a:ea typeface="Cambria Math" pitchFamily="18" charset="0"/>
            </a:endParaRPr>
          </a:p>
        </p:txBody>
      </p:sp>
      <p:sp>
        <p:nvSpPr>
          <p:cNvPr id="23" name="Date/Filepath" hidden="1"/>
          <p:cNvSpPr txBox="1"/>
          <p:nvPr userDrawn="1">
            <p:custDataLst>
              <p:tags r:id="rId11"/>
            </p:custDataLst>
          </p:nvPr>
        </p:nvSpPr>
        <p:spPr>
          <a:xfrm>
            <a:off x="4791198" y="467957"/>
            <a:ext cx="4946867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000" noProof="1">
                <a:latin typeface="+mn-lt"/>
              </a:rPr>
              <a:t>10/23/2014 C:\Users\lakshmin144\Desktop\Investment opportunities in Tamil Nadu.pptx</a:t>
            </a:r>
          </a:p>
        </p:txBody>
      </p:sp>
      <p:cxnSp>
        <p:nvCxnSpPr>
          <p:cNvPr id="16" name="Frame Line"/>
          <p:cNvCxnSpPr/>
          <p:nvPr userDrawn="1"/>
        </p:nvCxnSpPr>
        <p:spPr>
          <a:xfrm flipV="1">
            <a:off x="389662" y="905296"/>
            <a:ext cx="9351821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Insert banner statement here</a:t>
            </a:r>
            <a:endParaRPr lang="en-GB" dirty="0"/>
          </a:p>
        </p:txBody>
      </p:sp>
      <p:sp>
        <p:nvSpPr>
          <p:cNvPr id="27" name="Content Placeholder 2"/>
          <p:cNvSpPr>
            <a:spLocks noGrp="1"/>
          </p:cNvSpPr>
          <p:nvPr>
            <p:ph sz="quarter" idx="13"/>
            <p:custDataLst>
              <p:tags r:id="rId1"/>
            </p:custDataLst>
          </p:nvPr>
        </p:nvSpPr>
        <p:spPr>
          <a:xfrm>
            <a:off x="542407" y="1952513"/>
            <a:ext cx="2964527" cy="3896958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8" name="Content Placeholder 3"/>
          <p:cNvSpPr>
            <a:spLocks noGrp="1"/>
          </p:cNvSpPr>
          <p:nvPr>
            <p:ph sz="quarter" idx="14"/>
            <p:custDataLst>
              <p:tags r:id="rId2"/>
            </p:custDataLst>
          </p:nvPr>
        </p:nvSpPr>
        <p:spPr>
          <a:xfrm>
            <a:off x="3665914" y="1952513"/>
            <a:ext cx="2964527" cy="3896958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31" name="Content Placeholder 4"/>
          <p:cNvSpPr>
            <a:spLocks noGrp="1"/>
          </p:cNvSpPr>
          <p:nvPr>
            <p:ph sz="quarter" idx="15"/>
            <p:custDataLst>
              <p:tags r:id="rId3"/>
            </p:custDataLst>
          </p:nvPr>
        </p:nvSpPr>
        <p:spPr>
          <a:xfrm>
            <a:off x="6780071" y="1952513"/>
            <a:ext cx="2964527" cy="3896958"/>
          </a:xfrm>
        </p:spPr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1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9740438" y="6408954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sp>
        <p:nvSpPr>
          <p:cNvPr id="20" name="Report Date"/>
          <p:cNvSpPr txBox="1"/>
          <p:nvPr userDrawn="1">
            <p:custDataLst>
              <p:tags r:id="rId5"/>
            </p:custDataLst>
          </p:nvPr>
        </p:nvSpPr>
        <p:spPr>
          <a:xfrm>
            <a:off x="8425991" y="6261627"/>
            <a:ext cx="131270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100" noProof="1">
                <a:latin typeface="+mn-lt"/>
              </a:rPr>
              <a:t>23 October 2014</a:t>
            </a:r>
          </a:p>
        </p:txBody>
      </p:sp>
      <p:sp>
        <p:nvSpPr>
          <p:cNvPr id="18" name="Section Footer"/>
          <p:cNvSpPr txBox="1"/>
          <p:nvPr userDrawn="1">
            <p:custDataLst>
              <p:tags r:id="rId6"/>
            </p:custDataLst>
          </p:nvPr>
        </p:nvSpPr>
        <p:spPr>
          <a:xfrm>
            <a:off x="544072" y="6259476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l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sp>
        <p:nvSpPr>
          <p:cNvPr id="19" name="Disclaimer" hidden="1"/>
          <p:cNvSpPr txBox="1"/>
          <p:nvPr userDrawn="1">
            <p:custDataLst>
              <p:tags r:id="rId7"/>
            </p:custDataLst>
          </p:nvPr>
        </p:nvSpPr>
        <p:spPr>
          <a:xfrm>
            <a:off x="5218316" y="6387417"/>
            <a:ext cx="3086100" cy="1692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endParaRPr lang="en-GB" sz="1100" noProof="1"/>
          </a:p>
        </p:txBody>
      </p:sp>
      <p:sp>
        <p:nvSpPr>
          <p:cNvPr id="17" name="Presentation Disclaimer" hidden="1"/>
          <p:cNvSpPr txBox="1"/>
          <p:nvPr userDrawn="1">
            <p:custDataLst>
              <p:tags r:id="rId8"/>
            </p:custDataLst>
          </p:nvPr>
        </p:nvSpPr>
        <p:spPr>
          <a:xfrm>
            <a:off x="544066" y="6113051"/>
            <a:ext cx="9086850" cy="1692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endParaRPr lang="en-GB" sz="1100" noProof="1"/>
          </a:p>
        </p:txBody>
      </p:sp>
      <p:sp>
        <p:nvSpPr>
          <p:cNvPr id="33" name="Draft stamp"/>
          <p:cNvSpPr txBox="1"/>
          <p:nvPr userDrawn="1">
            <p:custDataLst>
              <p:tags r:id="rId9"/>
            </p:custDataLst>
          </p:nvPr>
        </p:nvSpPr>
        <p:spPr>
          <a:xfrm>
            <a:off x="9375791" y="698827"/>
            <a:ext cx="362279" cy="2000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300" noProof="1">
                <a:latin typeface="+mn-lt"/>
                <a:ea typeface="Cambria Math" pitchFamily="18" charset="0"/>
              </a:rPr>
              <a:t>Draft</a:t>
            </a:r>
          </a:p>
        </p:txBody>
      </p:sp>
      <p:sp>
        <p:nvSpPr>
          <p:cNvPr id="32" name="Section Header"/>
          <p:cNvSpPr txBox="1"/>
          <p:nvPr userDrawn="1">
            <p:custDataLst>
              <p:tags r:id="rId10"/>
            </p:custDataLst>
          </p:nvPr>
        </p:nvSpPr>
        <p:spPr>
          <a:xfrm>
            <a:off x="533057" y="717886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>
              <a:spcAft>
                <a:spcPts val="1003"/>
              </a:spcAft>
            </a:pPr>
            <a:endParaRPr lang="en-GB" sz="1100" noProof="1">
              <a:latin typeface="+mn-lt"/>
              <a:ea typeface="Cambria Math" pitchFamily="18" charset="0"/>
            </a:endParaRPr>
          </a:p>
        </p:txBody>
      </p:sp>
      <p:cxnSp>
        <p:nvCxnSpPr>
          <p:cNvPr id="23" name="Frame Line"/>
          <p:cNvCxnSpPr/>
          <p:nvPr userDrawn="1"/>
        </p:nvCxnSpPr>
        <p:spPr>
          <a:xfrm flipV="1">
            <a:off x="389662" y="905296"/>
            <a:ext cx="9351821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Date/Filepath" hidden="1"/>
          <p:cNvSpPr txBox="1"/>
          <p:nvPr userDrawn="1">
            <p:custDataLst>
              <p:tags r:id="rId11"/>
            </p:custDataLst>
          </p:nvPr>
        </p:nvSpPr>
        <p:spPr>
          <a:xfrm>
            <a:off x="4791198" y="467957"/>
            <a:ext cx="4946867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000" noProof="1">
                <a:latin typeface="+mn-lt"/>
              </a:rPr>
              <a:t>10/23/2014 C:\Users\lakshmin144\Desktop\Investment opportunities in Tamil Nadu.pptx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F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Insert banner statement here</a:t>
            </a:r>
            <a:endParaRPr lang="en-GB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542406" y="1952516"/>
            <a:ext cx="4526280" cy="18798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5218316" y="1952516"/>
            <a:ext cx="4526280" cy="18798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542406" y="3969575"/>
            <a:ext cx="4526280" cy="18798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1" name="Content Placeholder 5"/>
          <p:cNvSpPr>
            <a:spLocks noGrp="1"/>
          </p:cNvSpPr>
          <p:nvPr>
            <p:ph sz="quarter" idx="13"/>
          </p:nvPr>
        </p:nvSpPr>
        <p:spPr>
          <a:xfrm>
            <a:off x="5218316" y="3969575"/>
            <a:ext cx="4526280" cy="18798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7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740438" y="6408954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sp>
        <p:nvSpPr>
          <p:cNvPr id="26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425991" y="6261627"/>
            <a:ext cx="131270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100" noProof="1">
                <a:latin typeface="+mn-lt"/>
              </a:rPr>
              <a:t>23 October 2014</a:t>
            </a:r>
          </a:p>
        </p:txBody>
      </p:sp>
      <p:sp>
        <p:nvSpPr>
          <p:cNvPr id="22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544072" y="6259476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l">
              <a:spcAft>
                <a:spcPts val="1003"/>
              </a:spcAft>
            </a:pPr>
            <a:endParaRPr lang="en-GB" sz="1100" noProof="1">
              <a:latin typeface="+mn-lt"/>
            </a:endParaRPr>
          </a:p>
        </p:txBody>
      </p:sp>
      <p:sp>
        <p:nvSpPr>
          <p:cNvPr id="24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18316" y="6387417"/>
            <a:ext cx="3086100" cy="1692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endParaRPr lang="en-GB" sz="1100" noProof="1"/>
          </a:p>
        </p:txBody>
      </p:sp>
      <p:sp>
        <p:nvSpPr>
          <p:cNvPr id="20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544066" y="6113051"/>
            <a:ext cx="9086850" cy="1692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/>
            <a:endParaRPr lang="en-GB" sz="1100" noProof="1"/>
          </a:p>
        </p:txBody>
      </p:sp>
      <p:sp>
        <p:nvSpPr>
          <p:cNvPr id="25" name="Draft stamp"/>
          <p:cNvSpPr txBox="1"/>
          <p:nvPr userDrawn="1">
            <p:custDataLst>
              <p:tags r:id="rId6"/>
            </p:custDataLst>
          </p:nvPr>
        </p:nvSpPr>
        <p:spPr>
          <a:xfrm>
            <a:off x="9375791" y="698827"/>
            <a:ext cx="362279" cy="2000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300" noProof="1">
                <a:latin typeface="+mn-lt"/>
                <a:ea typeface="Cambria Math" pitchFamily="18" charset="0"/>
              </a:rPr>
              <a:t>Draft</a:t>
            </a:r>
          </a:p>
        </p:txBody>
      </p:sp>
      <p:sp>
        <p:nvSpPr>
          <p:cNvPr id="23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533057" y="717886"/>
            <a:ext cx="6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>
              <a:spcAft>
                <a:spcPts val="1003"/>
              </a:spcAft>
            </a:pPr>
            <a:endParaRPr lang="en-GB" sz="1100" noProof="1">
              <a:latin typeface="+mn-lt"/>
              <a:ea typeface="Cambria Math" pitchFamily="18" charset="0"/>
            </a:endParaRPr>
          </a:p>
        </p:txBody>
      </p:sp>
      <p:cxnSp>
        <p:nvCxnSpPr>
          <p:cNvPr id="29" name="Frame Line"/>
          <p:cNvCxnSpPr/>
          <p:nvPr userDrawn="1"/>
        </p:nvCxnSpPr>
        <p:spPr>
          <a:xfrm flipV="1">
            <a:off x="389662" y="905296"/>
            <a:ext cx="9351821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4791198" y="467957"/>
            <a:ext cx="4946867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305580" algn="r">
              <a:spcAft>
                <a:spcPts val="1003"/>
              </a:spcAft>
            </a:pPr>
            <a:r>
              <a:rPr lang="en-GB" sz="1000" noProof="1">
                <a:latin typeface="+mn-lt"/>
              </a:rPr>
              <a:t>10/23/2014 C:\Users\lakshmin144\Desktop\Investment opportunities in Tamil Nadu.pptx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id" hidden="1"/>
          <p:cNvGrpSpPr/>
          <p:nvPr>
            <p:custDataLst>
              <p:tags r:id="rId29"/>
            </p:custDataLst>
          </p:nvPr>
        </p:nvGrpSpPr>
        <p:grpSpPr>
          <a:xfrm>
            <a:off x="542408" y="605119"/>
            <a:ext cx="9202190" cy="5922085"/>
            <a:chOff x="530352" y="685800"/>
            <a:chExt cx="8997696" cy="6711696"/>
          </a:xfrm>
        </p:grpSpPr>
        <p:sp>
          <p:nvSpPr>
            <p:cNvPr id="54" name="Footer block" hidden="1"/>
            <p:cNvSpPr>
              <a:spLocks noChangeArrowheads="1"/>
            </p:cNvSpPr>
            <p:nvPr/>
          </p:nvSpPr>
          <p:spPr bwMode="gray">
            <a:xfrm>
              <a:off x="530352" y="6784848"/>
              <a:ext cx="8997696" cy="612648"/>
            </a:xfrm>
            <a:prstGeom prst="rect">
              <a:avLst/>
            </a:prstGeom>
            <a:solidFill>
              <a:srgbClr val="CCFFFF">
                <a:alpha val="25000"/>
              </a:srgbClr>
            </a:solidFill>
            <a:ln w="6350" cap="rnd">
              <a:solidFill>
                <a:srgbClr val="CCFFFF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478" tIns="0" rIns="64777" bIns="0" anchor="ctr"/>
            <a:lstStyle/>
            <a:p>
              <a:pPr algn="ctr" defTabSz="912612">
                <a:defRPr/>
              </a:pPr>
              <a:endParaRPr lang="en-GB" dirty="0"/>
            </a:p>
          </p:txBody>
        </p:sp>
        <p:sp>
          <p:nvSpPr>
            <p:cNvPr id="55" name="Title block" hidden="1"/>
            <p:cNvSpPr>
              <a:spLocks noChangeArrowheads="1"/>
            </p:cNvSpPr>
            <p:nvPr/>
          </p:nvSpPr>
          <p:spPr bwMode="gray">
            <a:xfrm>
              <a:off x="530352" y="1143000"/>
              <a:ext cx="8997696" cy="914400"/>
            </a:xfrm>
            <a:prstGeom prst="rect">
              <a:avLst/>
            </a:prstGeom>
            <a:solidFill>
              <a:srgbClr val="FCC3D7">
                <a:alpha val="25000"/>
              </a:srgbClr>
            </a:solidFill>
            <a:ln w="6350" cap="rnd">
              <a:solidFill>
                <a:srgbClr val="FCC3D7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478" tIns="0" rIns="64777" bIns="0" anchor="ctr"/>
            <a:lstStyle/>
            <a:p>
              <a:pPr algn="ctr" defTabSz="912612">
                <a:defRPr/>
              </a:pPr>
              <a:endParaRPr lang="en-GB" dirty="0"/>
            </a:p>
          </p:txBody>
        </p:sp>
        <p:sp>
          <p:nvSpPr>
            <p:cNvPr id="56" name="Header block" hidden="1"/>
            <p:cNvSpPr>
              <a:spLocks noChangeArrowheads="1"/>
            </p:cNvSpPr>
            <p:nvPr/>
          </p:nvSpPr>
          <p:spPr bwMode="gray">
            <a:xfrm>
              <a:off x="530352" y="685800"/>
              <a:ext cx="8997696" cy="301752"/>
            </a:xfrm>
            <a:prstGeom prst="rect">
              <a:avLst/>
            </a:prstGeom>
            <a:solidFill>
              <a:srgbClr val="CCFFFF">
                <a:alpha val="25000"/>
              </a:srgbClr>
            </a:solidFill>
            <a:ln w="6350" cap="rnd">
              <a:solidFill>
                <a:srgbClr val="CCFFFF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306" tIns="0" rIns="64600" bIns="0" anchor="ctr"/>
            <a:lstStyle/>
            <a:p>
              <a:pPr algn="ctr" defTabSz="801511">
                <a:buSzPct val="90000"/>
                <a:defRPr/>
              </a:pPr>
              <a:endParaRPr lang="en-GB" sz="1400" dirty="0">
                <a:solidFill>
                  <a:schemeClr val="folHlink"/>
                </a:solidFill>
                <a:cs typeface="Arial" charset="0"/>
              </a:endParaRPr>
            </a:p>
          </p:txBody>
        </p:sp>
        <p:grpSp>
          <p:nvGrpSpPr>
            <p:cNvPr id="57" name="Group 600" hidden="1"/>
            <p:cNvGrpSpPr/>
            <p:nvPr userDrawn="1"/>
          </p:nvGrpSpPr>
          <p:grpSpPr>
            <a:xfrm>
              <a:off x="530352" y="6016752"/>
              <a:ext cx="8997696" cy="612648"/>
              <a:chOff x="530352" y="6016752"/>
              <a:chExt cx="8997696" cy="612648"/>
            </a:xfrm>
          </p:grpSpPr>
          <p:sp>
            <p:nvSpPr>
              <p:cNvPr id="139" name="Content block 606" hidden="1"/>
              <p:cNvSpPr>
                <a:spLocks noChangeArrowheads="1"/>
              </p:cNvSpPr>
              <p:nvPr/>
            </p:nvSpPr>
            <p:spPr bwMode="gray">
              <a:xfrm>
                <a:off x="8156448" y="6016752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  <p:sp>
            <p:nvSpPr>
              <p:cNvPr id="140" name="Content block 605" hidden="1"/>
              <p:cNvSpPr>
                <a:spLocks noChangeArrowheads="1"/>
              </p:cNvSpPr>
              <p:nvPr/>
            </p:nvSpPr>
            <p:spPr bwMode="gray">
              <a:xfrm>
                <a:off x="6629400" y="6016752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  <p:sp>
            <p:nvSpPr>
              <p:cNvPr id="141" name="Content block 604" hidden="1"/>
              <p:cNvSpPr>
                <a:spLocks noChangeArrowheads="1"/>
              </p:cNvSpPr>
              <p:nvPr/>
            </p:nvSpPr>
            <p:spPr bwMode="gray">
              <a:xfrm>
                <a:off x="5102352" y="6016752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  <p:sp>
            <p:nvSpPr>
              <p:cNvPr id="142" name="Content block 603" hidden="1"/>
              <p:cNvSpPr>
                <a:spLocks noChangeArrowheads="1"/>
              </p:cNvSpPr>
              <p:nvPr/>
            </p:nvSpPr>
            <p:spPr bwMode="gray">
              <a:xfrm>
                <a:off x="3584448" y="6016752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  <p:sp>
            <p:nvSpPr>
              <p:cNvPr id="143" name="Content block 602" hidden="1"/>
              <p:cNvSpPr>
                <a:spLocks noChangeArrowheads="1"/>
              </p:cNvSpPr>
              <p:nvPr/>
            </p:nvSpPr>
            <p:spPr bwMode="gray">
              <a:xfrm>
                <a:off x="2057400" y="6016752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  <p:sp>
            <p:nvSpPr>
              <p:cNvPr id="144" name="Content block 601" hidden="1"/>
              <p:cNvSpPr>
                <a:spLocks noChangeArrowheads="1"/>
              </p:cNvSpPr>
              <p:nvPr/>
            </p:nvSpPr>
            <p:spPr bwMode="gray">
              <a:xfrm>
                <a:off x="530352" y="6016752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</p:grpSp>
        <p:grpSp>
          <p:nvGrpSpPr>
            <p:cNvPr id="58" name="Group 500" hidden="1"/>
            <p:cNvGrpSpPr/>
            <p:nvPr userDrawn="1"/>
          </p:nvGrpSpPr>
          <p:grpSpPr>
            <a:xfrm>
              <a:off x="530352" y="5257800"/>
              <a:ext cx="8997696" cy="612648"/>
              <a:chOff x="530352" y="5257800"/>
              <a:chExt cx="8997696" cy="612648"/>
            </a:xfrm>
          </p:grpSpPr>
          <p:sp>
            <p:nvSpPr>
              <p:cNvPr id="133" name="Content block 506" hidden="1"/>
              <p:cNvSpPr>
                <a:spLocks noChangeArrowheads="1"/>
              </p:cNvSpPr>
              <p:nvPr/>
            </p:nvSpPr>
            <p:spPr bwMode="gray">
              <a:xfrm>
                <a:off x="8156448" y="5257800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  <p:sp>
            <p:nvSpPr>
              <p:cNvPr id="134" name="Content block 505" hidden="1"/>
              <p:cNvSpPr>
                <a:spLocks noChangeArrowheads="1"/>
              </p:cNvSpPr>
              <p:nvPr/>
            </p:nvSpPr>
            <p:spPr bwMode="gray">
              <a:xfrm>
                <a:off x="6629400" y="5257800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  <p:sp>
            <p:nvSpPr>
              <p:cNvPr id="135" name="Content block 504" hidden="1"/>
              <p:cNvSpPr>
                <a:spLocks noChangeArrowheads="1"/>
              </p:cNvSpPr>
              <p:nvPr/>
            </p:nvSpPr>
            <p:spPr bwMode="gray">
              <a:xfrm>
                <a:off x="5102352" y="5257800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  <p:sp>
            <p:nvSpPr>
              <p:cNvPr id="136" name="Content block 503" hidden="1"/>
              <p:cNvSpPr>
                <a:spLocks noChangeArrowheads="1"/>
              </p:cNvSpPr>
              <p:nvPr/>
            </p:nvSpPr>
            <p:spPr bwMode="gray">
              <a:xfrm>
                <a:off x="3584448" y="5257800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  <p:sp>
            <p:nvSpPr>
              <p:cNvPr id="137" name="Content block 502" hidden="1"/>
              <p:cNvSpPr>
                <a:spLocks noChangeArrowheads="1"/>
              </p:cNvSpPr>
              <p:nvPr/>
            </p:nvSpPr>
            <p:spPr bwMode="gray">
              <a:xfrm>
                <a:off x="2057400" y="5257800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  <p:sp>
            <p:nvSpPr>
              <p:cNvPr id="138" name="Content block 501" hidden="1"/>
              <p:cNvSpPr>
                <a:spLocks noChangeArrowheads="1"/>
              </p:cNvSpPr>
              <p:nvPr/>
            </p:nvSpPr>
            <p:spPr bwMode="gray">
              <a:xfrm>
                <a:off x="530352" y="5257800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</p:grpSp>
        <p:grpSp>
          <p:nvGrpSpPr>
            <p:cNvPr id="105" name="Group 400" hidden="1"/>
            <p:cNvGrpSpPr/>
            <p:nvPr userDrawn="1"/>
          </p:nvGrpSpPr>
          <p:grpSpPr>
            <a:xfrm>
              <a:off x="530352" y="4498848"/>
              <a:ext cx="8997696" cy="612648"/>
              <a:chOff x="530352" y="4498848"/>
              <a:chExt cx="8997696" cy="612648"/>
            </a:xfrm>
          </p:grpSpPr>
          <p:sp>
            <p:nvSpPr>
              <p:cNvPr id="127" name="Content block 406" hidden="1"/>
              <p:cNvSpPr>
                <a:spLocks noChangeArrowheads="1"/>
              </p:cNvSpPr>
              <p:nvPr/>
            </p:nvSpPr>
            <p:spPr bwMode="gray">
              <a:xfrm>
                <a:off x="8156448" y="4498848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  <p:sp>
            <p:nvSpPr>
              <p:cNvPr id="128" name="Content block 405" hidden="1"/>
              <p:cNvSpPr>
                <a:spLocks noChangeArrowheads="1"/>
              </p:cNvSpPr>
              <p:nvPr/>
            </p:nvSpPr>
            <p:spPr bwMode="gray">
              <a:xfrm>
                <a:off x="6629400" y="4498848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  <p:sp>
            <p:nvSpPr>
              <p:cNvPr id="129" name="Content block 404" hidden="1"/>
              <p:cNvSpPr>
                <a:spLocks noChangeArrowheads="1"/>
              </p:cNvSpPr>
              <p:nvPr/>
            </p:nvSpPr>
            <p:spPr bwMode="gray">
              <a:xfrm>
                <a:off x="5102352" y="4498848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  <p:sp>
            <p:nvSpPr>
              <p:cNvPr id="130" name="Content block 403" hidden="1"/>
              <p:cNvSpPr>
                <a:spLocks noChangeArrowheads="1"/>
              </p:cNvSpPr>
              <p:nvPr/>
            </p:nvSpPr>
            <p:spPr bwMode="gray">
              <a:xfrm>
                <a:off x="3584448" y="4498848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  <p:sp>
            <p:nvSpPr>
              <p:cNvPr id="131" name="Content block 402" hidden="1"/>
              <p:cNvSpPr>
                <a:spLocks noChangeArrowheads="1"/>
              </p:cNvSpPr>
              <p:nvPr/>
            </p:nvSpPr>
            <p:spPr bwMode="gray">
              <a:xfrm>
                <a:off x="2057400" y="4498848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  <p:sp>
            <p:nvSpPr>
              <p:cNvPr id="132" name="Content block 401" hidden="1"/>
              <p:cNvSpPr>
                <a:spLocks noChangeArrowheads="1"/>
              </p:cNvSpPr>
              <p:nvPr/>
            </p:nvSpPr>
            <p:spPr bwMode="gray">
              <a:xfrm>
                <a:off x="530352" y="4498848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</p:grpSp>
        <p:grpSp>
          <p:nvGrpSpPr>
            <p:cNvPr id="106" name="Group 300" hidden="1"/>
            <p:cNvGrpSpPr/>
            <p:nvPr userDrawn="1"/>
          </p:nvGrpSpPr>
          <p:grpSpPr>
            <a:xfrm>
              <a:off x="530352" y="3730752"/>
              <a:ext cx="8997696" cy="612648"/>
              <a:chOff x="530352" y="3730752"/>
              <a:chExt cx="8997696" cy="612648"/>
            </a:xfrm>
          </p:grpSpPr>
          <p:sp>
            <p:nvSpPr>
              <p:cNvPr id="121" name="Content block 306" hidden="1"/>
              <p:cNvSpPr>
                <a:spLocks noChangeArrowheads="1"/>
              </p:cNvSpPr>
              <p:nvPr/>
            </p:nvSpPr>
            <p:spPr bwMode="gray">
              <a:xfrm>
                <a:off x="8156448" y="3730752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  <p:sp>
            <p:nvSpPr>
              <p:cNvPr id="122" name="Content block 305" hidden="1"/>
              <p:cNvSpPr>
                <a:spLocks noChangeArrowheads="1"/>
              </p:cNvSpPr>
              <p:nvPr/>
            </p:nvSpPr>
            <p:spPr bwMode="gray">
              <a:xfrm>
                <a:off x="6629400" y="3730752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  <p:sp>
            <p:nvSpPr>
              <p:cNvPr id="123" name="Content block 304" hidden="1"/>
              <p:cNvSpPr>
                <a:spLocks noChangeArrowheads="1"/>
              </p:cNvSpPr>
              <p:nvPr/>
            </p:nvSpPr>
            <p:spPr bwMode="gray">
              <a:xfrm>
                <a:off x="5102352" y="3730752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  <p:sp>
            <p:nvSpPr>
              <p:cNvPr id="124" name="Content block 303" hidden="1"/>
              <p:cNvSpPr>
                <a:spLocks noChangeArrowheads="1"/>
              </p:cNvSpPr>
              <p:nvPr/>
            </p:nvSpPr>
            <p:spPr bwMode="gray">
              <a:xfrm>
                <a:off x="3584448" y="3730752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  <p:sp>
            <p:nvSpPr>
              <p:cNvPr id="125" name="Content block 302" hidden="1"/>
              <p:cNvSpPr>
                <a:spLocks noChangeArrowheads="1"/>
              </p:cNvSpPr>
              <p:nvPr/>
            </p:nvSpPr>
            <p:spPr bwMode="gray">
              <a:xfrm>
                <a:off x="2057400" y="3730752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  <p:sp>
            <p:nvSpPr>
              <p:cNvPr id="126" name="Content block 301" hidden="1"/>
              <p:cNvSpPr>
                <a:spLocks noChangeArrowheads="1"/>
              </p:cNvSpPr>
              <p:nvPr/>
            </p:nvSpPr>
            <p:spPr bwMode="gray">
              <a:xfrm>
                <a:off x="530352" y="3730752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</p:grpSp>
        <p:grpSp>
          <p:nvGrpSpPr>
            <p:cNvPr id="107" name="Group 200" hidden="1"/>
            <p:cNvGrpSpPr/>
            <p:nvPr userDrawn="1"/>
          </p:nvGrpSpPr>
          <p:grpSpPr>
            <a:xfrm>
              <a:off x="530352" y="2971800"/>
              <a:ext cx="8997696" cy="612648"/>
              <a:chOff x="530352" y="2971800"/>
              <a:chExt cx="8997696" cy="612648"/>
            </a:xfrm>
          </p:grpSpPr>
          <p:sp>
            <p:nvSpPr>
              <p:cNvPr id="115" name="Content block 206" hidden="1"/>
              <p:cNvSpPr>
                <a:spLocks noChangeArrowheads="1"/>
              </p:cNvSpPr>
              <p:nvPr/>
            </p:nvSpPr>
            <p:spPr bwMode="gray">
              <a:xfrm>
                <a:off x="8156448" y="2971800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  <p:sp>
            <p:nvSpPr>
              <p:cNvPr id="116" name="Content block 205" hidden="1"/>
              <p:cNvSpPr>
                <a:spLocks noChangeArrowheads="1"/>
              </p:cNvSpPr>
              <p:nvPr/>
            </p:nvSpPr>
            <p:spPr bwMode="gray">
              <a:xfrm>
                <a:off x="6629400" y="2971800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  <p:sp>
            <p:nvSpPr>
              <p:cNvPr id="117" name="Content block 204" hidden="1"/>
              <p:cNvSpPr>
                <a:spLocks noChangeArrowheads="1"/>
              </p:cNvSpPr>
              <p:nvPr/>
            </p:nvSpPr>
            <p:spPr bwMode="gray">
              <a:xfrm>
                <a:off x="5102352" y="2971800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  <p:sp>
            <p:nvSpPr>
              <p:cNvPr id="118" name="Content block 203" hidden="1"/>
              <p:cNvSpPr>
                <a:spLocks noChangeArrowheads="1"/>
              </p:cNvSpPr>
              <p:nvPr/>
            </p:nvSpPr>
            <p:spPr bwMode="gray">
              <a:xfrm>
                <a:off x="3584448" y="2971800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  <p:sp>
            <p:nvSpPr>
              <p:cNvPr id="119" name="Content block 202" hidden="1"/>
              <p:cNvSpPr>
                <a:spLocks noChangeArrowheads="1"/>
              </p:cNvSpPr>
              <p:nvPr/>
            </p:nvSpPr>
            <p:spPr bwMode="gray">
              <a:xfrm>
                <a:off x="2057400" y="2971800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  <p:sp>
            <p:nvSpPr>
              <p:cNvPr id="120" name="Content block 201" hidden="1"/>
              <p:cNvSpPr>
                <a:spLocks noChangeArrowheads="1"/>
              </p:cNvSpPr>
              <p:nvPr/>
            </p:nvSpPr>
            <p:spPr bwMode="gray">
              <a:xfrm>
                <a:off x="530352" y="2971800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</p:grpSp>
        <p:grpSp>
          <p:nvGrpSpPr>
            <p:cNvPr id="108" name="Group 100" hidden="1"/>
            <p:cNvGrpSpPr/>
            <p:nvPr userDrawn="1"/>
          </p:nvGrpSpPr>
          <p:grpSpPr>
            <a:xfrm>
              <a:off x="530352" y="2212848"/>
              <a:ext cx="8997696" cy="612648"/>
              <a:chOff x="530352" y="2212848"/>
              <a:chExt cx="8997696" cy="612648"/>
            </a:xfrm>
          </p:grpSpPr>
          <p:sp>
            <p:nvSpPr>
              <p:cNvPr id="109" name="Content block 106" hidden="1"/>
              <p:cNvSpPr>
                <a:spLocks noChangeArrowheads="1"/>
              </p:cNvSpPr>
              <p:nvPr/>
            </p:nvSpPr>
            <p:spPr bwMode="gray">
              <a:xfrm>
                <a:off x="8156448" y="2212848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  <p:sp>
            <p:nvSpPr>
              <p:cNvPr id="110" name="Content block 105" hidden="1"/>
              <p:cNvSpPr>
                <a:spLocks noChangeArrowheads="1"/>
              </p:cNvSpPr>
              <p:nvPr/>
            </p:nvSpPr>
            <p:spPr bwMode="gray">
              <a:xfrm>
                <a:off x="6629400" y="2212848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  <p:sp>
            <p:nvSpPr>
              <p:cNvPr id="111" name="Content block 104" hidden="1"/>
              <p:cNvSpPr>
                <a:spLocks noChangeArrowheads="1"/>
              </p:cNvSpPr>
              <p:nvPr/>
            </p:nvSpPr>
            <p:spPr bwMode="gray">
              <a:xfrm>
                <a:off x="5102352" y="2212848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  <p:sp>
            <p:nvSpPr>
              <p:cNvPr id="112" name="Content block 103" hidden="1"/>
              <p:cNvSpPr>
                <a:spLocks noChangeArrowheads="1"/>
              </p:cNvSpPr>
              <p:nvPr/>
            </p:nvSpPr>
            <p:spPr bwMode="gray">
              <a:xfrm>
                <a:off x="3584448" y="2212848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  <p:sp>
            <p:nvSpPr>
              <p:cNvPr id="113" name="Content block 102" hidden="1"/>
              <p:cNvSpPr>
                <a:spLocks noChangeArrowheads="1"/>
              </p:cNvSpPr>
              <p:nvPr/>
            </p:nvSpPr>
            <p:spPr bwMode="gray">
              <a:xfrm>
                <a:off x="2057400" y="2212848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  <p:sp>
            <p:nvSpPr>
              <p:cNvPr id="114" name="Content block 101" hidden="1"/>
              <p:cNvSpPr>
                <a:spLocks noChangeArrowheads="1"/>
              </p:cNvSpPr>
              <p:nvPr/>
            </p:nvSpPr>
            <p:spPr bwMode="gray">
              <a:xfrm>
                <a:off x="530352" y="2212848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912612">
                  <a:defRPr/>
                </a:pPr>
                <a:endParaRPr lang="en-GB" dirty="0"/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2408" y="1008529"/>
            <a:ext cx="9202190" cy="80682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5525" y="1949826"/>
            <a:ext cx="9202190" cy="38996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43170" y="6228799"/>
            <a:ext cx="2698310" cy="301752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r">
              <a:defRPr sz="11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fld id="{9EBD5762-3BDC-484D-9503-7EA6D5A9A8C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45525" y="6228799"/>
            <a:ext cx="2643759" cy="301752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1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fld id="{B39AD5EF-81DC-436C-857B-AF98A56DCA6D}" type="datetime1">
              <a:rPr lang="en-IN" smtClean="0"/>
              <a:pPr/>
              <a:t>07/07/2017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3564" y="6228799"/>
            <a:ext cx="3579876" cy="301752"/>
          </a:xfrm>
          <a:prstGeom prst="rect">
            <a:avLst/>
          </a:prstGeom>
        </p:spPr>
        <p:txBody>
          <a:bodyPr vert="horz" lIns="0" tIns="0" rIns="0" bIns="0" anchor="ctr" anchorCtr="0">
            <a:noAutofit/>
          </a:bodyPr>
          <a:lstStyle>
            <a:lvl1pPr algn="ctr">
              <a:defRPr sz="11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52" r:id="rId2"/>
    <p:sldLayoutId id="2147483653" r:id="rId3"/>
    <p:sldLayoutId id="2147483681" r:id="rId4"/>
    <p:sldLayoutId id="2147483682" r:id="rId5"/>
    <p:sldLayoutId id="2147483691" r:id="rId6"/>
    <p:sldLayoutId id="2147483702" r:id="rId7"/>
    <p:sldLayoutId id="2147483654" r:id="rId8"/>
    <p:sldLayoutId id="2147483683" r:id="rId9"/>
    <p:sldLayoutId id="2147483703" r:id="rId10"/>
    <p:sldLayoutId id="2147483704" r:id="rId11"/>
    <p:sldLayoutId id="2147483684" r:id="rId12"/>
    <p:sldLayoutId id="2147483685" r:id="rId13"/>
    <p:sldLayoutId id="2147483661" r:id="rId14"/>
    <p:sldLayoutId id="2147483686" r:id="rId15"/>
    <p:sldLayoutId id="2147483687" r:id="rId16"/>
    <p:sldLayoutId id="2147483688" r:id="rId17"/>
    <p:sldLayoutId id="2147483671" r:id="rId18"/>
    <p:sldLayoutId id="2147483689" r:id="rId19"/>
    <p:sldLayoutId id="2147483690" r:id="rId20"/>
    <p:sldLayoutId id="2147483701" r:id="rId21"/>
    <p:sldLayoutId id="2147483698" r:id="rId22"/>
    <p:sldLayoutId id="2147483700" r:id="rId23"/>
    <p:sldLayoutId id="2147483705" r:id="rId24"/>
    <p:sldLayoutId id="2147483706" r:id="rId25"/>
    <p:sldLayoutId id="2147483707" r:id="rId26"/>
    <p:sldLayoutId id="2147483708" r:id="rId27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hf sldNum="0" hdr="0" ftr="0" dt="0"/>
  <p:txStyles>
    <p:titleStyle>
      <a:lvl1pPr algn="l" defTabSz="1018600" rtl="0" eaLnBrk="1" latinLnBrk="0" hangingPunct="1">
        <a:lnSpc>
          <a:spcPct val="100000"/>
        </a:lnSpc>
        <a:spcBef>
          <a:spcPct val="0"/>
        </a:spcBef>
        <a:buNone/>
        <a:defRPr sz="2500" b="1" i="1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-305580" algn="l" defTabSz="1018600" rtl="0" eaLnBrk="1" fontAlgn="auto" latinLnBrk="0" hangingPunct="1">
        <a:lnSpc>
          <a:spcPct val="100000"/>
        </a:lnSpc>
        <a:spcBef>
          <a:spcPts val="0"/>
        </a:spcBef>
        <a:spcAft>
          <a:spcPts val="999"/>
        </a:spcAft>
        <a:buClr>
          <a:schemeClr val="tx1"/>
        </a:buClr>
        <a:buSzTx/>
        <a:buFontTx/>
        <a:buNone/>
        <a:tabLst/>
        <a:defRPr sz="2000" kern="1200">
          <a:solidFill>
            <a:schemeClr val="tx1"/>
          </a:solidFill>
          <a:latin typeface="Georgia" pitchFamily="18" charset="0"/>
          <a:ea typeface="+mn-ea"/>
          <a:cs typeface="+mn-cs"/>
        </a:defRPr>
      </a:lvl1pPr>
      <a:lvl2pPr marL="305580" indent="-305580" algn="l" defTabSz="1018600" rtl="0" eaLnBrk="1" latinLnBrk="0" hangingPunct="1">
        <a:lnSpc>
          <a:spcPct val="100000"/>
        </a:lnSpc>
        <a:spcBef>
          <a:spcPts val="0"/>
        </a:spcBef>
        <a:spcAft>
          <a:spcPts val="999"/>
        </a:spcAft>
        <a:buClr>
          <a:schemeClr val="tx1"/>
        </a:buClr>
        <a:buFont typeface="Georgia" pitchFamily="18" charset="0"/>
        <a:buChar char="•"/>
        <a:defRPr sz="2000" kern="1200">
          <a:solidFill>
            <a:schemeClr val="tx1"/>
          </a:solidFill>
          <a:latin typeface="Georgia" pitchFamily="18" charset="0"/>
          <a:ea typeface="+mn-ea"/>
          <a:cs typeface="+mn-cs"/>
        </a:defRPr>
      </a:lvl2pPr>
      <a:lvl3pPr marL="611160" indent="-305580" algn="l" defTabSz="1018600" rtl="0" eaLnBrk="1" latinLnBrk="0" hangingPunct="1">
        <a:lnSpc>
          <a:spcPct val="100000"/>
        </a:lnSpc>
        <a:spcBef>
          <a:spcPts val="0"/>
        </a:spcBef>
        <a:spcAft>
          <a:spcPts val="999"/>
        </a:spcAft>
        <a:buClr>
          <a:schemeClr val="tx1"/>
        </a:buClr>
        <a:buFont typeface="Georgia" pitchFamily="18" charset="0"/>
        <a:buChar char="-"/>
        <a:defRPr sz="2000" kern="1200">
          <a:solidFill>
            <a:schemeClr val="tx1"/>
          </a:solidFill>
          <a:latin typeface="Georgia" pitchFamily="18" charset="0"/>
          <a:ea typeface="+mn-ea"/>
          <a:cs typeface="+mn-cs"/>
        </a:defRPr>
      </a:lvl3pPr>
      <a:lvl4pPr marL="916740" indent="-305580" algn="l" defTabSz="1018600" rtl="0" eaLnBrk="1" latinLnBrk="0" hangingPunct="1">
        <a:lnSpc>
          <a:spcPct val="100000"/>
        </a:lnSpc>
        <a:spcBef>
          <a:spcPts val="0"/>
        </a:spcBef>
        <a:spcAft>
          <a:spcPts val="999"/>
        </a:spcAft>
        <a:buClr>
          <a:schemeClr val="tx1"/>
        </a:buClr>
        <a:buFont typeface="Georgia" pitchFamily="18" charset="0"/>
        <a:buChar char="◦"/>
        <a:defRPr sz="2000" kern="1200">
          <a:solidFill>
            <a:schemeClr val="tx1"/>
          </a:solidFill>
          <a:latin typeface="Georgia" pitchFamily="18" charset="0"/>
          <a:ea typeface="+mn-ea"/>
          <a:cs typeface="+mn-cs"/>
        </a:defRPr>
      </a:lvl4pPr>
      <a:lvl5pPr marL="1222319" indent="-305580" algn="l" defTabSz="1018600" rtl="0" eaLnBrk="1" latinLnBrk="0" hangingPunct="1">
        <a:lnSpc>
          <a:spcPct val="100000"/>
        </a:lnSpc>
        <a:spcBef>
          <a:spcPts val="0"/>
        </a:spcBef>
        <a:spcAft>
          <a:spcPts val="999"/>
        </a:spcAft>
        <a:buClr>
          <a:schemeClr val="tx1"/>
        </a:buClr>
        <a:buFont typeface="Georgia" pitchFamily="18" charset="0"/>
        <a:buChar char="›"/>
        <a:defRPr sz="20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5pPr>
      <a:lvl6pPr marL="305580" marR="0" indent="-305580" algn="l" defTabSz="10186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tx1"/>
        </a:buClr>
        <a:buSzPct val="100000"/>
        <a:buFont typeface="+mj-lt"/>
        <a:buAutoNum type="arabicPeriod"/>
        <a:tabLst/>
        <a:defRPr sz="20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6pPr>
      <a:lvl7pPr marL="611160" indent="-305580" algn="l" defTabSz="10186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SzPct val="100000"/>
        <a:buFont typeface="+mj-lt"/>
        <a:buAutoNum type="alphaLcPeriod"/>
        <a:defRPr sz="20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7pPr>
      <a:lvl8pPr marL="916740" indent="-305580" algn="l" defTabSz="10186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SzPct val="100000"/>
        <a:buFont typeface="+mj-lt"/>
        <a:buAutoNum type="romanLcPeriod"/>
        <a:defRPr sz="20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8pPr>
      <a:lvl9pPr marL="0" indent="-305580" algn="l" defTabSz="1018600" rtl="0" eaLnBrk="1" latinLnBrk="0" hangingPunct="1">
        <a:lnSpc>
          <a:spcPct val="100000"/>
        </a:lnSpc>
        <a:spcBef>
          <a:spcPts val="0"/>
        </a:spcBef>
        <a:spcAft>
          <a:spcPts val="999"/>
        </a:spcAft>
        <a:buFont typeface="Arial" pitchFamily="34" charset="0"/>
        <a:buNone/>
        <a:defRPr sz="2000" b="1" kern="1200" baseline="0">
          <a:solidFill>
            <a:schemeClr val="tx2"/>
          </a:solidFill>
          <a:latin typeface="Georgia" pitchFamily="18" charset="0"/>
          <a:ea typeface="+mn-ea"/>
          <a:cs typeface="+mn-cs"/>
        </a:defRPr>
      </a:lvl9pPr>
    </p:bodyStyle>
    <p:otherStyle>
      <a:defPPr>
        <a:defRPr lang="en-US"/>
      </a:defPPr>
      <a:lvl1pPr marL="0" algn="l" defTabSz="10186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299" algn="l" defTabSz="10186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600" algn="l" defTabSz="10186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7899" algn="l" defTabSz="10186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200" algn="l" defTabSz="10186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6500" algn="l" defTabSz="10186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5800" algn="l" defTabSz="10186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100" algn="l" defTabSz="10186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4398" algn="l" defTabSz="10186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0753" y="228601"/>
            <a:ext cx="9665494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0753" y="1295401"/>
            <a:ext cx="9665494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10753" y="6429375"/>
            <a:ext cx="2400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B39AD5EF-81DC-436C-857B-AF98A56DCA6D}" type="datetime1">
              <a:rPr lang="en-IN" smtClean="0"/>
              <a:pPr/>
              <a:t>07/07/2017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11240" y="6429375"/>
            <a:ext cx="4597003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90409" y="6429375"/>
            <a:ext cx="985838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9EBD5762-3BDC-484D-9503-7EA6D5A9A8CE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32" r:id="rId12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n.gov.in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4" Type="http://schemas.openxmlformats.org/officeDocument/2006/relationships/hyperlink" Target="mailto:prcofficetnh@gmail.com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34.xml"/><Relationship Id="rId7" Type="http://schemas.openxmlformats.org/officeDocument/2006/relationships/diagramColors" Target="../diagrams/colors1.xml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4000500" y="4724400"/>
            <a:ext cx="5715000" cy="1096899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IN" sz="24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A presentation on </a:t>
            </a:r>
            <a:r>
              <a:rPr lang="en-IN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airstrips with</a:t>
            </a:r>
            <a:r>
              <a:rPr lang="en-IN" sz="24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 potential for development.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48100" y="1828800"/>
            <a:ext cx="5105400" cy="1600200"/>
          </a:xfrm>
        </p:spPr>
        <p:txBody>
          <a:bodyPr>
            <a:noAutofit/>
          </a:bodyPr>
          <a:lstStyle/>
          <a:p>
            <a:pPr algn="l"/>
            <a:r>
              <a:rPr lang="en-IN" sz="36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Tamil Nadu </a:t>
            </a:r>
            <a:br>
              <a:rPr lang="en-IN" sz="36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</a:br>
            <a:endParaRPr lang="en-IN" sz="24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74922" y="2728055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N" b="1" dirty="0">
              <a:latin typeface="Bookman Old Style" panose="02050604050505020204" pitchFamily="18" charset="0"/>
            </a:endParaRPr>
          </a:p>
        </p:txBody>
      </p:sp>
      <p:pic>
        <p:nvPicPr>
          <p:cNvPr id="8" name="Picture 5" descr="tnlog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700" y="304800"/>
            <a:ext cx="1600200" cy="1371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85700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7">
            <a:extLst>
              <a:ext uri="{FF2B5EF4-FFF2-40B4-BE49-F238E27FC236}">
                <a16:creationId xmlns:a16="http://schemas.microsoft.com/office/drawing/2014/main" id="{712BF242-16C6-43F5-AD8C-2AED21BBFF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5300" y="2819400"/>
            <a:ext cx="5666658" cy="2971799"/>
          </a:xfrm>
        </p:spPr>
        <p:txBody>
          <a:bodyPr>
            <a:normAutofit fontScale="62500" lnSpcReduction="20000"/>
          </a:bodyPr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IN" sz="4000" dirty="0"/>
              <a:t>VAT on ATF reduced to 1 % from 9.6.2017.</a:t>
            </a:r>
          </a:p>
          <a:p>
            <a:endParaRPr lang="en-IN" sz="4000" dirty="0"/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IN" sz="4000" dirty="0"/>
              <a:t>All mandatory services will be provided by Government .</a:t>
            </a:r>
          </a:p>
          <a:p>
            <a:endParaRPr lang="en-IN" sz="4000" dirty="0"/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IN" sz="4000" dirty="0"/>
              <a:t>Airport / Route specific package can be considered. </a:t>
            </a:r>
          </a:p>
          <a:p>
            <a:pPr marL="571500" indent="-571500">
              <a:buFont typeface="Courier New" panose="02070309020205020404" pitchFamily="49" charset="0"/>
              <a:buChar char="o"/>
            </a:pPr>
            <a:endParaRPr lang="en-IN" sz="4000" dirty="0"/>
          </a:p>
          <a:p>
            <a:endParaRPr lang="en-IN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4A67CB1-CB26-4098-8219-93FDF2F6A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1238" y="762000"/>
            <a:ext cx="5756865" cy="1676400"/>
          </a:xfrm>
        </p:spPr>
        <p:txBody>
          <a:bodyPr/>
          <a:lstStyle/>
          <a:p>
            <a:r>
              <a:rPr lang="en-IN" dirty="0"/>
              <a:t>Incentives – UDAN Scheme </a:t>
            </a:r>
          </a:p>
        </p:txBody>
      </p:sp>
    </p:spTree>
    <p:extLst>
      <p:ext uri="{BB962C8B-B14F-4D97-AF65-F5344CB8AC3E}">
        <p14:creationId xmlns:p14="http://schemas.microsoft.com/office/powerpoint/2010/main" val="9750267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22250"/>
            <a:ext cx="2609850" cy="68897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IN" altLang="ja-JP" sz="40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  <a:ea typeface="HGP創英角ｺﾞｼｯｸUB" pitchFamily="50" charset="-128"/>
                <a:cs typeface="Times New Roman" charset="0"/>
              </a:rPr>
              <a:t>Contacts</a:t>
            </a:r>
            <a:endParaRPr lang="en-US" altLang="ja-JP" sz="40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  <a:ea typeface="HGP創英角ｺﾞｼｯｸUB" pitchFamily="50" charset="-128"/>
              <a:cs typeface="Times New Roman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0643425"/>
              </p:ext>
            </p:extLst>
          </p:nvPr>
        </p:nvGraphicFramePr>
        <p:xfrm>
          <a:off x="571500" y="1193189"/>
          <a:ext cx="8915400" cy="4236315"/>
        </p:xfrm>
        <a:graphic>
          <a:graphicData uri="http://schemas.openxmlformats.org/drawingml/2006/table">
            <a:tbl>
              <a:tblPr firstRow="1" firstCol="1" bandRow="1">
                <a:tableStyleId>{D5C30875-5027-47A9-8995-C2BF9F8F2FF4}</a:tableStyleId>
              </a:tblPr>
              <a:tblGrid>
                <a:gridCol w="46874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79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91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Mr. P.W.C. </a:t>
                      </a:r>
                      <a:r>
                        <a:rPr lang="en-IN" sz="14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Davidar</a:t>
                      </a:r>
                      <a:r>
                        <a:rPr lang="en-IN"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 , IAS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Addl.Chief</a:t>
                      </a:r>
                      <a:r>
                        <a:rPr lang="en-IN"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 Secretary to Government,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Transport Department, </a:t>
                      </a:r>
                      <a:br>
                        <a:rPr lang="en-IN"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</a:br>
                      <a:r>
                        <a:rPr lang="en-IN"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Secretariat,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Chennai - 600 009. </a:t>
                      </a:r>
                      <a:endParaRPr lang="en-IN" sz="14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Tel: 91-44-25671475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Fax: 91-44-25670083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E-mail: transec</a:t>
                      </a:r>
                      <a:r>
                        <a:rPr lang="en-IN" sz="1400" u="sng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@tn.gov.in</a:t>
                      </a:r>
                      <a:r>
                        <a:rPr lang="en-IN"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URL: </a:t>
                      </a:r>
                      <a:r>
                        <a:rPr lang="en-IN" sz="1400" u="sng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  <a:hlinkClick r:id="rId3"/>
                        </a:rPr>
                        <a:t>http://www.tn.gov.in</a:t>
                      </a:r>
                      <a:endParaRPr lang="en-IN" sz="14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87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Bookman Old Style" panose="02050604050505020204" pitchFamily="18" charset="0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Bookman Old Style" panose="02050604050505020204" pitchFamily="18" charset="0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  <a:ea typeface="Times New Roman"/>
                          <a:cs typeface="Times New Roman"/>
                        </a:rPr>
                        <a:t>Mr.N.Muruganandam</a:t>
                      </a:r>
                      <a:r>
                        <a:rPr lang="en-IN" sz="1400" b="1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  <a:ea typeface="Times New Roman"/>
                          <a:cs typeface="Times New Roman"/>
                        </a:rPr>
                        <a:t>, IAS</a:t>
                      </a:r>
                      <a:endParaRPr lang="en-IN" sz="1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Bookman Old Style" panose="02050604050505020204" pitchFamily="18" charset="0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  <a:ea typeface="Times New Roman"/>
                          <a:cs typeface="Times New Roman"/>
                        </a:rPr>
                        <a:t>Principal Resident Commissioner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  <a:ea typeface="Times New Roman"/>
                          <a:cs typeface="Times New Roman"/>
                        </a:rPr>
                        <a:t>Government of Tamil Nadu</a:t>
                      </a:r>
                      <a:br>
                        <a:rPr lang="en-IN"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  <a:ea typeface="Times New Roman"/>
                          <a:cs typeface="Times New Roman"/>
                        </a:rPr>
                      </a:br>
                      <a:r>
                        <a:rPr lang="en-IN"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  <a:ea typeface="Times New Roman"/>
                          <a:cs typeface="Times New Roman"/>
                        </a:rPr>
                        <a:t>New Delhi-110021.</a:t>
                      </a:r>
                      <a:endParaRPr lang="en-IN" sz="14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  <a:ea typeface="Calibri"/>
                          <a:cs typeface="Times New Roman"/>
                        </a:rPr>
                        <a:t>Tel: </a:t>
                      </a:r>
                      <a:r>
                        <a:rPr lang="en-IN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  <a:ea typeface="Times New Roman"/>
                          <a:cs typeface="Times New Roman"/>
                        </a:rPr>
                        <a:t>91-11-24193460</a:t>
                      </a:r>
                      <a:endParaRPr lang="en-IN" sz="1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  <a:ea typeface="Times New Roman"/>
                          <a:cs typeface="Times New Roman"/>
                        </a:rPr>
                        <a:t>Fax: 91-44-26119376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  <a:ea typeface="Times New Roman"/>
                          <a:cs typeface="Times New Roman"/>
                        </a:rPr>
                        <a:t>E-mail: </a:t>
                      </a:r>
                      <a:r>
                        <a:rPr lang="en-IN" sz="1400" b="1" u="sng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  <a:ea typeface="Times New Roman"/>
                          <a:cs typeface="Arial"/>
                          <a:hlinkClick r:id="rId4"/>
                        </a:rPr>
                        <a:t>prcofficetnh@gmail.com</a:t>
                      </a:r>
                      <a:r>
                        <a:rPr lang="en-IN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  <a:ea typeface="Times New Roman"/>
                          <a:cs typeface="Times New Roman"/>
                        </a:rPr>
                        <a:t> </a:t>
                      </a:r>
                      <a:endParaRPr lang="en-IN" sz="1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Bookman Old Style" panose="02050604050505020204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857500" y="5649301"/>
            <a:ext cx="3719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7662119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402167" y="1177603"/>
            <a:ext cx="7696200" cy="490993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266700" y="228600"/>
            <a:ext cx="8991601" cy="5845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39140" marR="0" indent="-63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TAMIL NADU AT A GLANCE 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5258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ge Number"/>
          <p:cNvSpPr txBox="1"/>
          <p:nvPr>
            <p:custDataLst>
              <p:tags r:id="rId1"/>
            </p:custDataLst>
          </p:nvPr>
        </p:nvSpPr>
        <p:spPr>
          <a:xfrm>
            <a:off x="9406375" y="6430384"/>
            <a:ext cx="327314" cy="93877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>
              <a:lnSpc>
                <a:spcPts val="999"/>
              </a:lnSpc>
            </a:pPr>
            <a:endParaRPr lang="en-GB" sz="900" dirty="0"/>
          </a:p>
        </p:txBody>
      </p:sp>
      <p:sp>
        <p:nvSpPr>
          <p:cNvPr id="3" name="Section Header" hidden="1"/>
          <p:cNvSpPr txBox="1"/>
          <p:nvPr>
            <p:custDataLst>
              <p:tags r:id="rId2"/>
            </p:custDataLst>
          </p:nvPr>
        </p:nvSpPr>
        <p:spPr>
          <a:xfrm>
            <a:off x="542405" y="750347"/>
            <a:ext cx="5611091" cy="12102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en-GB" sz="900" dirty="0"/>
              <a:t>  –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554038" y="152400"/>
            <a:ext cx="9732962" cy="1201738"/>
          </a:xfrm>
        </p:spPr>
        <p:txBody>
          <a:bodyPr>
            <a:noAutofit/>
          </a:bodyPr>
          <a:lstStyle/>
          <a:p>
            <a:pPr algn="ctr"/>
            <a:r>
              <a:rPr lang="en-GB" sz="32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Tamil Nadu – A Broad based Economy with presence of multiple sectors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893692751"/>
              </p:ext>
            </p:extLst>
          </p:nvPr>
        </p:nvGraphicFramePr>
        <p:xfrm>
          <a:off x="763727" y="1676401"/>
          <a:ext cx="9180373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572500" y="6248400"/>
            <a:ext cx="14478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767794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AFE6E-050F-4CD5-8E91-27A0926B6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6700" y="762000"/>
            <a:ext cx="5760720" cy="2304288"/>
          </a:xfrm>
        </p:spPr>
        <p:txBody>
          <a:bodyPr anchor="t">
            <a:normAutofit/>
          </a:bodyPr>
          <a:lstStyle/>
          <a:p>
            <a:pPr algn="ctr"/>
            <a:r>
              <a:rPr lang="en-IN" sz="3200" b="1" dirty="0"/>
              <a:t>Air Strips with potential for development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22D089-7199-4D01-BD03-1773180CCD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4952" y="2971800"/>
            <a:ext cx="5760720" cy="2374527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3600" dirty="0" err="1">
                <a:solidFill>
                  <a:schemeClr val="accent2"/>
                </a:solidFill>
              </a:rPr>
              <a:t>Thanjavur</a:t>
            </a:r>
            <a:endParaRPr lang="en-IN" sz="3600" dirty="0">
              <a:solidFill>
                <a:schemeClr val="accent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3600" dirty="0">
                <a:solidFill>
                  <a:schemeClr val="accent2"/>
                </a:solidFill>
              </a:rPr>
              <a:t>Vellore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3600" dirty="0">
                <a:solidFill>
                  <a:schemeClr val="accent2"/>
                </a:solidFill>
              </a:rPr>
              <a:t>Rameswaram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C268851-9919-4AA0-8E8D-4D4540940102}"/>
              </a:ext>
            </a:extLst>
          </p:cNvPr>
          <p:cNvSpPr txBox="1">
            <a:spLocks/>
          </p:cNvSpPr>
          <p:nvPr/>
        </p:nvSpPr>
        <p:spPr>
          <a:xfrm>
            <a:off x="4079147" y="265176"/>
            <a:ext cx="5760720" cy="23042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ts val="400"/>
              </a:spcBef>
              <a:buNone/>
              <a:defRPr sz="4000" b="0" kern="1200" cap="all" spc="0" baseline="0">
                <a:solidFill>
                  <a:schemeClr val="tx2"/>
                </a:solidFill>
                <a:latin typeface="+mj-lt"/>
                <a:ea typeface="+mj-ea"/>
                <a:cs typeface="Tunga" pitchFamily="2"/>
              </a:defRPr>
            </a:lvl1pPr>
          </a:lstStyle>
          <a:p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15634399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40595-247F-437D-BCD1-AFB90E96B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THANJAVUR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75234-32D2-472C-96FA-60041CE02D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8610" y="1298448"/>
            <a:ext cx="9978390" cy="4937760"/>
          </a:xfrm>
        </p:spPr>
        <p:txBody>
          <a:bodyPr>
            <a:normAutofit/>
          </a:bodyPr>
          <a:lstStyle/>
          <a:p>
            <a:pPr marL="515938" lvl="1" indent="-34290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IN" sz="3200" dirty="0"/>
              <a:t>Cultural capital of the South.</a:t>
            </a:r>
          </a:p>
          <a:p>
            <a:pPr marL="515938" lvl="1" indent="-34290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IN" sz="3200" dirty="0"/>
              <a:t>Temples for </a:t>
            </a:r>
            <a:r>
              <a:rPr lang="en-IN" sz="3200" dirty="0" err="1"/>
              <a:t>Navagrahas</a:t>
            </a:r>
            <a:r>
              <a:rPr lang="en-IN" sz="3200" dirty="0"/>
              <a:t> &amp; myriad ancient Temples.</a:t>
            </a:r>
          </a:p>
          <a:p>
            <a:pPr marL="515938" lvl="1" indent="-34290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IN" sz="3200" dirty="0"/>
              <a:t>More than 1000 tourists from Bangalore , 500 from Hyderabad &amp; around 800 from Kerala visit </a:t>
            </a:r>
            <a:r>
              <a:rPr lang="en-IN" sz="3200" dirty="0" err="1"/>
              <a:t>Thanjavur</a:t>
            </a:r>
            <a:r>
              <a:rPr lang="en-IN" sz="3200" dirty="0"/>
              <a:t> daily.</a:t>
            </a:r>
          </a:p>
          <a:p>
            <a:pPr marL="515938" lvl="1" indent="-34290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IN" sz="3200" dirty="0" err="1"/>
              <a:t>Thanjavur</a:t>
            </a:r>
            <a:r>
              <a:rPr lang="en-IN" sz="3200" dirty="0"/>
              <a:t> Big Temple – a big draw for foreign tourists.</a:t>
            </a:r>
          </a:p>
          <a:p>
            <a:pPr marL="515938" lvl="1" indent="-34290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IN" sz="3200" dirty="0"/>
              <a:t>Airport owned by AAI.</a:t>
            </a:r>
          </a:p>
        </p:txBody>
      </p:sp>
    </p:spTree>
    <p:extLst>
      <p:ext uri="{BB962C8B-B14F-4D97-AF65-F5344CB8AC3E}">
        <p14:creationId xmlns:p14="http://schemas.microsoft.com/office/powerpoint/2010/main" val="18916159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129FE-E864-4515-ACBA-D0A17AE2E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VELLORE</a:t>
            </a:r>
            <a:r>
              <a:rPr lang="en-IN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3294B9-A1A5-464D-A8F3-7A6A31D3780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82440" y="1524000"/>
            <a:ext cx="9669780" cy="4937760"/>
          </a:xfrm>
        </p:spPr>
        <p:txBody>
          <a:bodyPr/>
          <a:lstStyle/>
          <a:p>
            <a:pPr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dirty="0"/>
              <a:t> </a:t>
            </a:r>
            <a:r>
              <a:rPr lang="en-IN" sz="2800" b="1" dirty="0"/>
              <a:t>On Chennai – Bangalore Highway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2800" b="1" dirty="0"/>
              <a:t> 137 </a:t>
            </a:r>
            <a:r>
              <a:rPr lang="en-IN" sz="2800" b="1" dirty="0" err="1"/>
              <a:t>Kms</a:t>
            </a:r>
            <a:r>
              <a:rPr lang="en-IN" sz="2800" b="1" dirty="0"/>
              <a:t> from Chennai, 212 </a:t>
            </a:r>
            <a:r>
              <a:rPr lang="en-IN" sz="2800" b="1" dirty="0" err="1"/>
              <a:t>Kms</a:t>
            </a:r>
            <a:r>
              <a:rPr lang="en-IN" sz="2800" b="1" dirty="0"/>
              <a:t> from Bangalore. 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2800" b="1" dirty="0"/>
              <a:t> Houses Christian Medical College ( CMC )  and  VIT. 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2800" b="1" dirty="0"/>
              <a:t> Centre of Leather cluster.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2800" b="1" dirty="0"/>
              <a:t> Airstrip extends over 51.5 acres , 760 metre runway.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N" sz="2800" b="1" dirty="0"/>
              <a:t> Airport maintained by AAI.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en-IN" b="1" dirty="0"/>
          </a:p>
          <a:p>
            <a:pPr marL="0" indent="0">
              <a:buNone/>
            </a:pPr>
            <a:endParaRPr lang="en-IN" dirty="0"/>
          </a:p>
          <a:p>
            <a:pPr>
              <a:buFont typeface="Wingdings" panose="05000000000000000000" pitchFamily="2" charset="2"/>
              <a:buChar char="Ø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197073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 descr="C:\Documents and Settings\Admin\My Documents\Vellore Airport\IMG-20170627-WA00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45" y="0"/>
            <a:ext cx="10172700" cy="7036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380608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E3D0A-A34C-4B2D-B297-210E0AAB8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4000" b="1" dirty="0"/>
              <a:t>RAMESWARAM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F289A-3065-4E1A-B400-7F6DF418260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IN" sz="3200" dirty="0"/>
              <a:t> Rameswaram – A famous pilgrimage &amp; Tourist centre.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IN" sz="3200" dirty="0"/>
              <a:t> </a:t>
            </a:r>
            <a:r>
              <a:rPr lang="en-IN" sz="3200" dirty="0" err="1"/>
              <a:t>Dhanuskodi</a:t>
            </a:r>
            <a:r>
              <a:rPr lang="en-IN" sz="3200" dirty="0"/>
              <a:t> , </a:t>
            </a:r>
            <a:r>
              <a:rPr lang="en-IN" sz="3200" dirty="0" err="1"/>
              <a:t>Pamban</a:t>
            </a:r>
            <a:r>
              <a:rPr lang="en-IN" sz="3200" dirty="0"/>
              <a:t> , </a:t>
            </a:r>
            <a:r>
              <a:rPr lang="en-IN" sz="3200" dirty="0" err="1"/>
              <a:t>Devipattinam</a:t>
            </a:r>
            <a:r>
              <a:rPr lang="en-IN" sz="3200" dirty="0"/>
              <a:t>, </a:t>
            </a:r>
            <a:r>
              <a:rPr lang="en-IN" sz="3200" dirty="0" err="1"/>
              <a:t>Erwadi</a:t>
            </a:r>
            <a:r>
              <a:rPr lang="en-IN" sz="3200" dirty="0"/>
              <a:t> attract many     tourists. 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IN" sz="3200" dirty="0"/>
              <a:t> Nearly 3 lakh domestic tourists visit every month.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IN" sz="3200" dirty="0"/>
              <a:t> Nearest Airport at Madurai ( 180 </a:t>
            </a:r>
            <a:r>
              <a:rPr lang="en-IN" sz="3200" dirty="0" err="1"/>
              <a:t>Kms</a:t>
            </a:r>
            <a:r>
              <a:rPr lang="en-IN" sz="3200" dirty="0"/>
              <a:t>) .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IN" sz="3200" dirty="0"/>
              <a:t> INS </a:t>
            </a:r>
            <a:r>
              <a:rPr lang="en-IN" sz="3200" dirty="0" err="1"/>
              <a:t>Parundu</a:t>
            </a:r>
            <a:r>
              <a:rPr lang="en-IN" sz="3200" dirty="0"/>
              <a:t> Naval airfield near </a:t>
            </a:r>
            <a:r>
              <a:rPr lang="en-IN" sz="3200" dirty="0" err="1"/>
              <a:t>Uchupuli</a:t>
            </a:r>
            <a:r>
              <a:rPr lang="en-IN" sz="3200" dirty="0"/>
              <a:t> has runway of 920 meters. </a:t>
            </a:r>
          </a:p>
        </p:txBody>
      </p:sp>
    </p:spTree>
    <p:extLst>
      <p:ext uri="{BB962C8B-B14F-4D97-AF65-F5344CB8AC3E}">
        <p14:creationId xmlns:p14="http://schemas.microsoft.com/office/powerpoint/2010/main" val="36230479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485900" y="914400"/>
            <a:ext cx="7358114" cy="639762"/>
          </a:xfrm>
        </p:spPr>
        <p:txBody>
          <a:bodyPr anchor="t"/>
          <a:lstStyle/>
          <a:p>
            <a:pPr marL="0" indent="0" algn="ctr">
              <a:buNone/>
            </a:pPr>
            <a:r>
              <a:rPr lang="en-IN" sz="2400" b="1" dirty="0" err="1">
                <a:solidFill>
                  <a:srgbClr val="C00000"/>
                </a:solidFill>
              </a:rPr>
              <a:t>Rameswaram</a:t>
            </a:r>
            <a:r>
              <a:rPr lang="en-IN" sz="2400" b="1" dirty="0">
                <a:solidFill>
                  <a:srgbClr val="C00000"/>
                </a:solidFill>
              </a:rPr>
              <a:t>- </a:t>
            </a:r>
            <a:r>
              <a:rPr lang="en-IN" sz="2400" b="1" dirty="0" err="1">
                <a:solidFill>
                  <a:srgbClr val="C00000"/>
                </a:solidFill>
              </a:rPr>
              <a:t>Ramanatha</a:t>
            </a:r>
            <a:r>
              <a:rPr lang="en-IN" sz="2400" b="1" dirty="0">
                <a:solidFill>
                  <a:srgbClr val="C00000"/>
                </a:solidFill>
              </a:rPr>
              <a:t> </a:t>
            </a:r>
            <a:r>
              <a:rPr lang="en-IN" sz="2400" b="1" dirty="0" err="1">
                <a:solidFill>
                  <a:srgbClr val="C00000"/>
                </a:solidFill>
              </a:rPr>
              <a:t>Samy</a:t>
            </a:r>
            <a:r>
              <a:rPr lang="en-IN" sz="2400" b="1" dirty="0">
                <a:solidFill>
                  <a:srgbClr val="C00000"/>
                </a:solidFill>
              </a:rPr>
              <a:t> Temple</a:t>
            </a:r>
            <a:endParaRPr lang="en-US" sz="2400" b="1" dirty="0">
              <a:solidFill>
                <a:srgbClr val="C00000"/>
              </a:solidFill>
            </a:endParaRPr>
          </a:p>
          <a:p>
            <a:endParaRPr lang="en-US" b="0" dirty="0">
              <a:solidFill>
                <a:srgbClr val="C00000"/>
              </a:solidFill>
            </a:endParaRPr>
          </a:p>
          <a:p>
            <a:endParaRPr lang="en-US" dirty="0"/>
          </a:p>
        </p:txBody>
      </p:sp>
      <p:pic>
        <p:nvPicPr>
          <p:cNvPr id="73732" name="Picture 4" descr="C:\Users\lenovo\Desktop\rameswaram-temple-history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28700" y="1997060"/>
            <a:ext cx="4040188" cy="3929090"/>
          </a:xfrm>
          <a:prstGeom prst="rect">
            <a:avLst/>
          </a:prstGeom>
          <a:noFill/>
        </p:spPr>
      </p:pic>
      <p:pic>
        <p:nvPicPr>
          <p:cNvPr id="73734" name="Picture 6" descr="C:\Users\lenovo\Desktop\2_684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216526" y="2011742"/>
            <a:ext cx="4041775" cy="39290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004142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SCRIPTOR" val="Business Unit"/>
  <p:tag name="FOOTERHEIGHT" val="550"/>
  <p:tag name="FORECASTBOXCOLOR" val="216,216,216"/>
  <p:tag name="FORECASTBOXTRANSPARENCY" val="0"/>
  <p:tag name="GRIDON" val="No"/>
  <p:tag name="HIGHLIGHTBOXCOLOR" val="244,202,202"/>
  <p:tag name="HIGHLIGHTBOXTRANSPARENCY" val="0"/>
  <p:tag name="HORIZONTALTOCTYPE" val="Header TOC"/>
  <p:tag name="PRESENTATIONDISCLAIMER" val="No Disclaimer"/>
  <p:tag name="SHOWPRESENTATIONDISCLAIMER" val="No"/>
  <p:tag name="SMRTDOCUMENTTYPE" val="2"/>
  <p:tag name="TABLEDEFAULTFONTSIZE" val="18"/>
  <p:tag name="TABLEHEADERFONTSIZE" val="20"/>
  <p:tag name="TABLESTYLEID" val="{74ED0A72-4B8E-423B-AE2F-120ADE3C16FB}"/>
  <p:tag name="TOCAGENDATEXT" val="Agenda"/>
  <p:tag name="TOCAPPENDIXTEXT" val="Appendices"/>
  <p:tag name="TOCPAGETEXT" val="Page"/>
  <p:tag name="TOCTEXT" val="Agenda"/>
  <p:tag name="PICTURE" val="Co-workers"/>
  <p:tag name="TOCSECTIONTEXT" val=" "/>
  <p:tag name="CONFIDENTIALITY STAMP" val="Strictly Private and Confidential"/>
  <p:tag name="SMARTTOCSLIDENUMBER" val="4"/>
  <p:tag name="REPORT DATE" val="23 October 2014"/>
  <p:tag name="SMARTTOCSTYLE" val="Presentation Agenda  [new brand]"/>
  <p:tag name="SMARTTOCHYPERLINK" val="YES"/>
  <p:tag name="DRAFT STAMP" val="Draft"/>
  <p:tag name="SHOW DRAFT STAMP" val="YES"/>
  <p:tag name="SHOW DATE FILEPATH" val="NO"/>
  <p:tag name="PRESENTATION THEME COLOR" val="PwC Orange"/>
  <p:tag name="HASFRONTIMAGE" val="NO"/>
  <p:tag name="TOCPAGELANGUAGETEXT" val="Page"/>
  <p:tag name="LANGUAGE" val="English (UK)"/>
  <p:tag name="BUSINESSUNITCOVERTEXT" val="Business Unit"/>
  <p:tag name="TITLE" val="Investment Opportunities in Tamil Nadu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Smart Divider title}"/>
  <p:tag name="SMARTWRITE" val="{Smart Divider title}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SmartDividertext} {SmartDividernumber}"/>
  <p:tag name="SMARTSHAPETYPE" val="DividerHeader"/>
  <p:tag name="SMARTOBJECT" val="StandardSectionDivider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MARTDIVIDERTYPE" val="Section"/>
  <p:tag name="SHOW EXECUTIVE SUMMARY" val="No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Smart Divider title}"/>
  <p:tag name="SMARTWRITE" val="{Smart Divider title}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SmartDividertext} {SmartDividernumber}"/>
  <p:tag name="SMARTSHAPETYPE" val="DividerHeader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HOW EXECUTIVE SUMMARY" val="No"/>
  <p:tag name="SMARTDIVIDERTYPE" val="Appendix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Smart Divider title}"/>
  <p:tag name="SMARTWRITE" val="{Smart Divider title}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SectionNumber"/>
  <p:tag name="SMARTWRITE" val="{SmartDividernumber}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MARTDIVIDERTYPE" val="Section"/>
  <p:tag name="SHOW EXECUTIVE SUMMARY" val="No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Smart Divider title}"/>
  <p:tag name="SMARTWRITE" val="{Smart Divider title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SectionNumber"/>
  <p:tag name="SMARTWRITE" val="{SmartDividernumber}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MARTDIVIDERTYPE" val="Section"/>
  <p:tag name="SHOW EXECUTIVE SUMMARY" val="No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BusinessUnitCoverText}"/>
  <p:tag name="SMARTREAD" val="{@BusinessUnitCoverText}"/>
  <p:tag name="SMARTOBJECT" val="Descriptor Cover with Content v.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Title}"/>
  <p:tag name="SMARTWRITE" val="{@Title}"/>
  <p:tag name="SMARTLINKEDSHAPEID" val="Titl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Subtitle}"/>
  <p:tag name="SMARTWRITE" val="{@Subtitle}"/>
  <p:tag name="SMARTLINKEDSHAPEID" val="Titl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Confidentiality stamp}"/>
  <p:tag name="SMARTWRITE" val="{@Confidentiality stamp}"/>
  <p:tag name="SMARTOBJECT" val="Confidentiality stamp Cover with Content v.2"/>
  <p:tag name="SMARTLINKEDSHAPEID" val="SideBar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Draft stamp}"/>
  <p:tag name="SMARTISVISIBLE" val="{@Show Draft stamp} = Yes"/>
  <p:tag name="SMARTWRITE" val="{@Draft stamp}"/>
  <p:tag name="SMARTOBJECT" val="Draft stamp Cover with Content v.2"/>
  <p:tag name="SMARTLINKEDSHAPEID" val="SideBar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Report date}"/>
  <p:tag name="SMARTWRITE" val="{@Report date}"/>
  <p:tag name="SMARTOBJECT" val="Report date Cover with Content v.2"/>
  <p:tag name="SMARTLINKEDSHAPEID" val="SideBar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ver Content"/>
  <p:tag name="SMARTLINKEDSHAPEID" val="SideBar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Front Cover Imag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BusinessUnitCoverText}"/>
  <p:tag name="SMARTREAD" val="{@BusinessUnitCoverText}"/>
  <p:tag name="SMARTOBJECT" val="Descriptor Fixed Logo v.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Title}"/>
  <p:tag name="SMARTWRITE" val="{@Title}"/>
  <p:tag name="SMARTLINKEDSHAPEID" val="Titl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Subtitle}"/>
  <p:tag name="SMARTWRITE" val="{@Subtitle}"/>
  <p:tag name="SMARTLINKEDSHAPEID" val="Titl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nfidentiality stamp Fixed Logo v.2"/>
  <p:tag name="SMARTREAD" val="{@Confidentiality stamp}"/>
  <p:tag name="SMARTWRITE" val="{@Confidentiality stamp}"/>
  <p:tag name="SMARTLINKEDSHAPEID" val="SideBar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raft stamp Fixed Logo v.2"/>
  <p:tag name="SMARTREAD" val="{@Draft stamp}"/>
  <p:tag name="SMARTWRITE" val="{@Draft stamp}"/>
  <p:tag name="SMARTISVISIBLE" val="{@Show Draft stamp} = Yes"/>
  <p:tag name="SMARTLINKEDSHAPEID" val="SideBar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Report date}"/>
  <p:tag name="SMARTOBJECT" val="Report date Fixed Logo v.2"/>
  <p:tag name="SMARTREAD" val="{@Report date}"/>
  <p:tag name="SMARTLINKEDSHAPEID" val="SideBar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escriptor Colour v.2"/>
  <p:tag name="SMARTREAD" val="{@BusinessUnitCoverText}"/>
  <p:tag name="SMARTWRITE" val="{@BusinessUnitCoverText}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Title}"/>
  <p:tag name="SMARTWRITE" val="{@Title}"/>
  <p:tag name="SMARTLINKEDSHAPEID" val="Title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Subtitle}"/>
  <p:tag name="SMARTWRITE" val="{@Subtitle}"/>
  <p:tag name="SMARTLINKEDSHAPEID" val="Titl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nfidentiality stamp Colour v.2"/>
  <p:tag name="SMARTREAD" val="{@Confidentiality stamp}"/>
  <p:tag name="SMARTWRITE" val="{@Confidentiality stamp}"/>
  <p:tag name="SMARTLINKEDSHAPEID" val="SideBar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OBJECT" val="Draft stamp Colour v.2"/>
  <p:tag name="SMARTREAD" val="{@Draft stamp}"/>
  <p:tag name="SMARTWRITE" val="{@Draft stamp}"/>
  <p:tag name="SMARTLINKEDSHAPEID" val="SideBar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Report date}"/>
  <p:tag name="SMARTOBJECT" val="Report date Colour v.2"/>
  <p:tag name="SMARTREAD" val="{@Report date}"/>
  <p:tag name="SMARTLINKEDSHAPEID" val="SideBar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$SmartDividertext} {$SmartDividernumber} – {$Smart Divider title}"/>
  <p:tag name="SMARTLOCKSHAPE" val="Yes"/>
  <p:tag name="SMARTISVISIBLE" val="{$SmartDividernumber} !="/>
  <p:tag name="SMARTOBJECT" val="Section Header v.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$SmartDividertext} {$SmartDividernumber} – {$Smart Divider title}"/>
  <p:tag name="SMARTLOCKSHAPE" val="Yes"/>
  <p:tag name="SMARTISVISIBLE" val="{$SmartDividernumber} !="/>
  <p:tag name="SMARTOBJECT" val="Section Header v.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$SmartDividertext} {$SmartDividernumber} – {$Smart Divider title}"/>
  <p:tag name="SMARTLOCKSHAPE" val="Yes"/>
  <p:tag name="SMARTISVISIBLE" val="{$SmartDividernumber} !="/>
  <p:tag name="SMARTOBJECT" val="Section Header v.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$SmartDividertext} {$SmartDividernumber} – {$Smart Divider title}"/>
  <p:tag name="SMARTLOCKSHAPE" val="Yes"/>
  <p:tag name="SMARTISVISIBLE" val="{$SmartDividernumber} !="/>
  <p:tag name="SMARTOBJECT" val="Section Header v.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LOCKSHAPE" val="Yes"/>
  <p:tag name="SMARTOBJECT" val="Page Number v.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$SmartDividertext} {$SmartDividernumber} – {$Smart Divider title}"/>
  <p:tag name="SMARTLOCKSHAPE" val="Yes"/>
  <p:tag name="SMARTISVISIBLE" val="{$SmartDividernumber} !="/>
  <p:tag name="SMARTOBJECT" val="Section Header v.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ISVISIBLE" val="{@GridOn}=Yes"/>
  <p:tag name="SMARTOBJECT" val="grid"/>
  <p:tag name="SMARTGRID" val="Yes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escriptor Large Title and Subtitle v.2"/>
  <p:tag name="SMARTWRITE" val="{@BusinessUnitCoverText}"/>
  <p:tag name="SMARTREAD" val="{@BusinessUnitCoverText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Title}"/>
  <p:tag name="SMARTWRITE" val="{@Title}"/>
  <p:tag name="SMARTLINKEDSHAPEID" val="Titl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Subtitle}"/>
  <p:tag name="SMARTWRITE" val="{@Subtitle}"/>
  <p:tag name="SMARTLINKEDSHAPEID" val="Titl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nfidentiality stamp Large Title and Subtitle v.2"/>
  <p:tag name="SMARTREAD" val="{@Confidentiality stamp}"/>
  <p:tag name="SMARTWRITE" val="{@Confidentiality stamp}"/>
  <p:tag name="SMARTLINKEDSHAPEID" val="SideBar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raft stamp Large Title and Subtitle v.2"/>
  <p:tag name="SMARTREAD" val="{@Draft stamp}"/>
  <p:tag name="SMARTISVISIBLE" val="{@Show Draft stamp} = Yes"/>
  <p:tag name="SMARTWRITE" val="{@Draft stamp}"/>
  <p:tag name="SMARTLINKEDSHAPEID" val="SideBar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Report date Large Title and Subtitle v.2"/>
  <p:tag name="SMARTREAD" val="{@Report date}"/>
  <p:tag name="SMARTWRITE" val="{@Report date}"/>
  <p:tag name="SMARTLINKEDSHAPEID" val="SideBar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Front Cover Imag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neric Presentation">
  <a:themeElements>
    <a:clrScheme name="PwC Orange">
      <a:dk1>
        <a:srgbClr val="000000"/>
      </a:dk1>
      <a:lt1>
        <a:srgbClr val="FFFFFF"/>
      </a:lt1>
      <a:dk2>
        <a:srgbClr val="DC6900"/>
      </a:dk2>
      <a:lt2>
        <a:srgbClr val="FFFFFF"/>
      </a:lt2>
      <a:accent1>
        <a:srgbClr val="DC6900"/>
      </a:accent1>
      <a:accent2>
        <a:srgbClr val="FFB600"/>
      </a:accent2>
      <a:accent3>
        <a:srgbClr val="602320"/>
      </a:accent3>
      <a:accent4>
        <a:srgbClr val="DB536A"/>
      </a:accent4>
      <a:accent5>
        <a:srgbClr val="A32020"/>
      </a:accent5>
      <a:accent6>
        <a:srgbClr val="E0301E"/>
      </a:accent6>
      <a:hlink>
        <a:srgbClr val="DC6900"/>
      </a:hlink>
      <a:folHlink>
        <a:srgbClr val="DC6900"/>
      </a:folHlink>
    </a:clrScheme>
    <a:fontScheme name="Pw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6350">
          <a:solidFill>
            <a:schemeClr val="tx1"/>
          </a:solidFill>
        </a:ln>
      </a:spPr>
      <a:bodyPr vert="horz" wrap="square" lIns="91440" tIns="45720" rIns="91440" bIns="45720" rtlCol="0" anchor="ctr">
        <a:noAutofit/>
      </a:bodyPr>
      <a:lstStyle>
        <a:defPPr algn="ctr">
          <a:defRPr dirty="0" smtClean="0"/>
        </a:defPPr>
      </a:lstStyle>
    </a:spDef>
    <a:txDef>
      <a:spPr>
        <a:noFill/>
      </a:spPr>
      <a:bodyPr wrap="square" lIns="0" tIns="0" rIns="0" bIns="0" rtlCol="0">
        <a:spAutoFit/>
      </a:bodyPr>
      <a:lstStyle>
        <a:defPPr indent="-274320">
          <a:defRPr sz="2200" dirty="0" smtClean="0">
            <a:latin typeface="Georgia" pitchFamily="18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Generic Presentation</Template>
  <TotalTime>2870</TotalTime>
  <Words>336</Words>
  <Application>Microsoft Office PowerPoint</Application>
  <PresentationFormat>35mm Slides</PresentationFormat>
  <Paragraphs>71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6" baseType="lpstr">
      <vt:lpstr>HGP創英角ｺﾞｼｯｸUB</vt:lpstr>
      <vt:lpstr>ＭＳ Ｐゴシック</vt:lpstr>
      <vt:lpstr>Arial</vt:lpstr>
      <vt:lpstr>Bookman Old Style</vt:lpstr>
      <vt:lpstr>Calibri</vt:lpstr>
      <vt:lpstr>Cambria Math</vt:lpstr>
      <vt:lpstr>Candara</vt:lpstr>
      <vt:lpstr>Courier New</vt:lpstr>
      <vt:lpstr>Georgia</vt:lpstr>
      <vt:lpstr>Tahoma</vt:lpstr>
      <vt:lpstr>Times New Roman</vt:lpstr>
      <vt:lpstr>Tunga</vt:lpstr>
      <vt:lpstr>Wingdings</vt:lpstr>
      <vt:lpstr>Generic Presentation</vt:lpstr>
      <vt:lpstr>Soho</vt:lpstr>
      <vt:lpstr>Tamil Nadu  </vt:lpstr>
      <vt:lpstr>PowerPoint Presentation</vt:lpstr>
      <vt:lpstr>Tamil Nadu – A Broad based Economy with presence of multiple sectors</vt:lpstr>
      <vt:lpstr>Air Strips with potential for development </vt:lpstr>
      <vt:lpstr>THANJAVUR</vt:lpstr>
      <vt:lpstr>VELLORE </vt:lpstr>
      <vt:lpstr>PowerPoint Presentation</vt:lpstr>
      <vt:lpstr>RAMESWARAM </vt:lpstr>
      <vt:lpstr>PowerPoint Presentation</vt:lpstr>
      <vt:lpstr>Incentives – UDAN Scheme </vt:lpstr>
      <vt:lpstr>Contacts</vt:lpstr>
    </vt:vector>
  </TitlesOfParts>
  <Company>PricewaterhouseCoopers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Sectoral opportunities in Tamil Nadu</dc:title>
  <dc:creator>Vikas Kalani</dc:creator>
  <dc:description>Generic Presentation</dc:description>
  <cp:lastModifiedBy>PRC-2</cp:lastModifiedBy>
  <cp:revision>453</cp:revision>
  <cp:lastPrinted>2017-07-06T11:48:42Z</cp:lastPrinted>
  <dcterms:created xsi:type="dcterms:W3CDTF">2014-10-22T06:10:11Z</dcterms:created>
  <dcterms:modified xsi:type="dcterms:W3CDTF">2017-07-07T05:59:20Z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mart Base Presentation Template Version">
    <vt:lpwstr>20120913</vt:lpwstr>
  </property>
</Properties>
</file>