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9"/>
  </p:notesMasterIdLst>
  <p:sldIdLst>
    <p:sldId id="279" r:id="rId2"/>
    <p:sldId id="272" r:id="rId3"/>
    <p:sldId id="257" r:id="rId4"/>
    <p:sldId id="282" r:id="rId5"/>
    <p:sldId id="273" r:id="rId6"/>
    <p:sldId id="276" r:id="rId7"/>
    <p:sldId id="283" r:id="rId8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E8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60" autoAdjust="0"/>
    <p:restoredTop sz="94434" autoAdjust="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9A2D2-653A-4EBC-9EC2-172BE2A8073C}" type="datetimeFigureOut">
              <a:rPr lang="en-IN" smtClean="0"/>
              <a:pPr/>
              <a:t>07-07-2017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BD3A1-7D71-4343-94FB-3A6D68D55D3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035374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BD3A1-7D71-4343-94FB-3A6D68D55D3D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864824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58762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2622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9264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&amp;S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36"/>
          <p:cNvSpPr>
            <a:spLocks noChangeShapeType="1"/>
          </p:cNvSpPr>
          <p:nvPr userDrawn="1"/>
        </p:nvSpPr>
        <p:spPr bwMode="auto">
          <a:xfrm>
            <a:off x="381000" y="6400800"/>
            <a:ext cx="8382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anchor="b" anchorCtr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81000" y="114023"/>
            <a:ext cx="8382000" cy="80021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sz="2600" baseline="0">
                <a:solidFill>
                  <a:schemeClr val="tx2"/>
                </a:solidFill>
              </a:defRPr>
            </a:lvl1pPr>
          </a:lstStyle>
          <a:p>
            <a:pPr lvl="0" algn="l"/>
            <a:r>
              <a:rPr lang="en-US" dirty="0" smtClean="0"/>
              <a:t>Slide title: Calibri; Font size 26; Left Aligned and Bottom anchored text, maximum of 2 lines per slide</a:t>
            </a:r>
            <a:endParaRPr lang="en-US" dirty="0"/>
          </a:p>
        </p:txBody>
      </p:sp>
      <p:sp>
        <p:nvSpPr>
          <p:cNvPr id="2062" name="Slide Number Placeholder 206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74EB5-F72E-4F02-B2AD-D449B7440B7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64" name="Text Placeholder 2063"/>
          <p:cNvSpPr>
            <a:spLocks noGrp="1"/>
          </p:cNvSpPr>
          <p:nvPr>
            <p:ph type="body" sz="quarter" idx="11" hasCustomPrompt="1"/>
          </p:nvPr>
        </p:nvSpPr>
        <p:spPr>
          <a:xfrm>
            <a:off x="380999" y="6237346"/>
            <a:ext cx="5029200" cy="14040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>
            <a:lvl1pPr marL="0" indent="0">
              <a:buFontTx/>
              <a:buNone/>
              <a:defRPr lang="en-US" sz="900" dirty="0" smtClean="0">
                <a:latin typeface="+mj-lt"/>
              </a:defRPr>
            </a:lvl1pPr>
            <a:lvl2pPr marL="171450" indent="0">
              <a:buFontTx/>
              <a:buNone/>
              <a:defRPr lang="en-US" dirty="0" smtClean="0"/>
            </a:lvl2pPr>
            <a:lvl3pPr marL="685800" indent="0">
              <a:buFontTx/>
              <a:buNone/>
              <a:defRPr lang="en-US" dirty="0" smtClean="0"/>
            </a:lvl3pPr>
            <a:lvl4pPr marL="1143000" indent="0">
              <a:buFontTx/>
              <a:buNone/>
              <a:defRPr lang="en-US" dirty="0" smtClean="0"/>
            </a:lvl4pPr>
            <a:lvl5pPr marL="1600200" indent="0">
              <a:buFontTx/>
              <a:buNone/>
              <a:defRPr lang="en-IN" dirty="0"/>
            </a:lvl5pPr>
          </a:lstStyle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IN" dirty="0" smtClean="0"/>
              <a:t>Note: Calibri; Font size 9; Left Aligned and Bottom anchored text</a:t>
            </a:r>
          </a:p>
        </p:txBody>
      </p:sp>
      <p:sp>
        <p:nvSpPr>
          <p:cNvPr id="56" name="Text Placeholder 2063"/>
          <p:cNvSpPr>
            <a:spLocks noGrp="1"/>
          </p:cNvSpPr>
          <p:nvPr>
            <p:ph type="body" sz="quarter" idx="12" hasCustomPrompt="1"/>
          </p:nvPr>
        </p:nvSpPr>
        <p:spPr>
          <a:xfrm>
            <a:off x="5551800" y="6237346"/>
            <a:ext cx="3211200" cy="14040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>
            <a:lvl1pPr marL="0" indent="0" algn="r">
              <a:buFontTx/>
              <a:buNone/>
              <a:defRPr lang="en-US" sz="900" dirty="0" smtClean="0">
                <a:latin typeface="+mj-lt"/>
              </a:defRPr>
            </a:lvl1pPr>
            <a:lvl2pPr marL="171450" indent="0">
              <a:buFontTx/>
              <a:buNone/>
              <a:defRPr lang="en-US" dirty="0" smtClean="0"/>
            </a:lvl2pPr>
            <a:lvl3pPr marL="685800" indent="0">
              <a:buFontTx/>
              <a:buNone/>
              <a:defRPr lang="en-US" dirty="0" smtClean="0"/>
            </a:lvl3pPr>
            <a:lvl4pPr marL="1143000" indent="0">
              <a:buFontTx/>
              <a:buNone/>
              <a:defRPr lang="en-US" dirty="0" smtClean="0"/>
            </a:lvl4pPr>
            <a:lvl5pPr marL="1600200" indent="0">
              <a:buFontTx/>
              <a:buNone/>
              <a:defRPr lang="en-IN" dirty="0"/>
            </a:lvl5pPr>
          </a:lstStyle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IN" dirty="0" smtClean="0"/>
              <a:t>Source: Calibri; Font size 9; Right Aligned and Bottom anchored text</a:t>
            </a:r>
          </a:p>
        </p:txBody>
      </p:sp>
    </p:spTree>
    <p:extLst>
      <p:ext uri="{BB962C8B-B14F-4D97-AF65-F5344CB8AC3E}">
        <p14:creationId xmlns:p14="http://schemas.microsoft.com/office/powerpoint/2010/main" xmlns="" val="360918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>
            <a:spLocks noChangeAspect="1"/>
          </p:cNvSpPr>
          <p:nvPr userDrawn="1"/>
        </p:nvSpPr>
        <p:spPr>
          <a:xfrm>
            <a:off x="1932781" y="777241"/>
            <a:ext cx="6755607" cy="3089256"/>
          </a:xfrm>
          <a:custGeom>
            <a:avLst/>
            <a:gdLst>
              <a:gd name="connsiteX0" fmla="*/ 0 w 6753225"/>
              <a:gd name="connsiteY0" fmla="*/ 0 h 3400425"/>
              <a:gd name="connsiteX1" fmla="*/ 6753225 w 6753225"/>
              <a:gd name="connsiteY1" fmla="*/ 0 h 3400425"/>
              <a:gd name="connsiteX2" fmla="*/ 6753225 w 6753225"/>
              <a:gd name="connsiteY2" fmla="*/ 3400425 h 3400425"/>
              <a:gd name="connsiteX3" fmla="*/ 0 w 6753225"/>
              <a:gd name="connsiteY3" fmla="*/ 3400425 h 3400425"/>
              <a:gd name="connsiteX4" fmla="*/ 0 w 6753225"/>
              <a:gd name="connsiteY4" fmla="*/ 0 h 3400425"/>
              <a:gd name="connsiteX0" fmla="*/ 0 w 6755607"/>
              <a:gd name="connsiteY0" fmla="*/ 1197768 h 3400425"/>
              <a:gd name="connsiteX1" fmla="*/ 6755607 w 6755607"/>
              <a:gd name="connsiteY1" fmla="*/ 0 h 3400425"/>
              <a:gd name="connsiteX2" fmla="*/ 6755607 w 6755607"/>
              <a:gd name="connsiteY2" fmla="*/ 3400425 h 3400425"/>
              <a:gd name="connsiteX3" fmla="*/ 2382 w 6755607"/>
              <a:gd name="connsiteY3" fmla="*/ 3400425 h 3400425"/>
              <a:gd name="connsiteX4" fmla="*/ 0 w 6755607"/>
              <a:gd name="connsiteY4" fmla="*/ 1197768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5607" h="3400425">
                <a:moveTo>
                  <a:pt x="0" y="1197768"/>
                </a:moveTo>
                <a:lnTo>
                  <a:pt x="6755607" y="0"/>
                </a:lnTo>
                <a:lnTo>
                  <a:pt x="6755607" y="3400425"/>
                </a:lnTo>
                <a:lnTo>
                  <a:pt x="2382" y="3400425"/>
                </a:lnTo>
                <a:lnTo>
                  <a:pt x="0" y="1197768"/>
                </a:lnTo>
                <a:close/>
              </a:path>
            </a:pathLst>
          </a:custGeom>
          <a:solidFill>
            <a:srgbClr val="7FD1D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2212847" y="2240280"/>
            <a:ext cx="6217920" cy="860400"/>
          </a:xfrm>
        </p:spPr>
        <p:txBody>
          <a:bodyPr/>
          <a:lstStyle>
            <a:lvl1pPr>
              <a:defRPr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212848" y="3220754"/>
            <a:ext cx="6217920" cy="645742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404040"/>
                </a:solidFill>
                <a:latin typeface="+mn-lt"/>
                <a:cs typeface="Arial" pitchFamily="34" charset="0"/>
              </a:defRPr>
            </a:lvl1pPr>
            <a:lvl2pPr marL="0" indent="0" algn="l">
              <a:buNone/>
              <a:defRPr sz="1600">
                <a:solidFill>
                  <a:srgbClr val="404040"/>
                </a:solidFill>
              </a:defRPr>
            </a:lvl2pPr>
            <a:lvl3pPr marL="0" indent="0" algn="l">
              <a:buNone/>
              <a:defRPr sz="1600">
                <a:solidFill>
                  <a:srgbClr val="404040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1"/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50687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282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92606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6870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318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1060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8907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862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2682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1416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2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9"/>
          <p:cNvSpPr txBox="1">
            <a:spLocks/>
          </p:cNvSpPr>
          <p:nvPr/>
        </p:nvSpPr>
        <p:spPr>
          <a:xfrm>
            <a:off x="3886200" y="4343400"/>
            <a:ext cx="4800600" cy="1219200"/>
          </a:xfrm>
          <a:prstGeom prst="rect">
            <a:avLst/>
          </a:prstGeom>
          <a:solidFill>
            <a:srgbClr val="7FD1D6"/>
          </a:solidFill>
          <a:ln>
            <a:noFill/>
          </a:ln>
        </p:spPr>
        <p:txBody>
          <a:bodyPr vert="horz" lIns="72000" tIns="72000" rIns="72000" bIns="72000" rtlCol="0" anchor="ctr" anchorCtr="0">
            <a:normAutofit fontScale="2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None/>
              <a:defRPr sz="2000" kern="1200">
                <a:solidFill>
                  <a:srgbClr val="404040"/>
                </a:solidFill>
                <a:latin typeface="+mn-lt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None/>
              <a:defRPr sz="1600" kern="1200">
                <a:solidFill>
                  <a:srgbClr val="404040"/>
                </a:solidFill>
                <a:latin typeface="+mn-lt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en-US" dirty="0">
                <a:solidFill>
                  <a:srgbClr val="0070C0"/>
                </a:solidFill>
              </a:rPr>
              <a:t/>
            </a:r>
            <a:br>
              <a:rPr lang="en-US" dirty="0">
                <a:solidFill>
                  <a:srgbClr val="0070C0"/>
                </a:solidFill>
              </a:rPr>
            </a:br>
            <a:endParaRPr lang="en-US" dirty="0" smtClean="0">
              <a:solidFill>
                <a:srgbClr val="0070C0"/>
              </a:solidFill>
            </a:endParaRPr>
          </a:p>
          <a:p>
            <a:pPr>
              <a:lnSpc>
                <a:spcPct val="170000"/>
              </a:lnSpc>
            </a:pPr>
            <a:endParaRPr lang="en-US" sz="8000" spc="-50" dirty="0">
              <a:solidFill>
                <a:srgbClr val="0070C0"/>
              </a:solidFill>
              <a:ea typeface="+mj-ea"/>
            </a:endParaRPr>
          </a:p>
          <a:p>
            <a:pPr algn="ctr">
              <a:lnSpc>
                <a:spcPct val="170000"/>
              </a:lnSpc>
            </a:pPr>
            <a:r>
              <a:rPr lang="en-US" sz="9600" b="1" spc="-50" dirty="0" smtClean="0">
                <a:solidFill>
                  <a:schemeClr val="tx2"/>
                </a:solidFill>
                <a:ea typeface="+mj-ea"/>
              </a:rPr>
              <a:t>Civil Aviation Department, Haryana</a:t>
            </a:r>
            <a:r>
              <a:rPr lang="en-US" sz="9600" b="1" spc="-50" dirty="0">
                <a:solidFill>
                  <a:schemeClr val="tx2"/>
                </a:solidFill>
                <a:ea typeface="+mj-ea"/>
              </a:rPr>
              <a:t/>
            </a:r>
            <a:br>
              <a:rPr lang="en-US" sz="9600" b="1" spc="-50" dirty="0">
                <a:solidFill>
                  <a:schemeClr val="tx2"/>
                </a:solidFill>
                <a:ea typeface="+mj-ea"/>
              </a:rPr>
            </a:br>
            <a:r>
              <a:rPr lang="en-US" sz="9600" b="1" spc="-50" dirty="0">
                <a:solidFill>
                  <a:schemeClr val="tx2"/>
                </a:solidFill>
                <a:ea typeface="+mj-ea"/>
              </a:rPr>
              <a:t>07.07.2017</a:t>
            </a:r>
            <a:br>
              <a:rPr lang="en-US" sz="9600" b="1" spc="-50" dirty="0">
                <a:solidFill>
                  <a:schemeClr val="tx2"/>
                </a:solidFill>
                <a:ea typeface="+mj-ea"/>
              </a:rPr>
            </a:br>
            <a:endParaRPr lang="en-IN" sz="16000" b="1" spc="-50" dirty="0">
              <a:solidFill>
                <a:schemeClr val="tx2"/>
              </a:solidFill>
              <a:ea typeface="+mj-e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209800" y="2743200"/>
            <a:ext cx="6217920" cy="860400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chemeClr val="tx2"/>
                </a:solidFill>
              </a:rPr>
              <a:t>Regional Connectivity Scheme – </a:t>
            </a:r>
            <a:br>
              <a:rPr lang="en-US" sz="3600" dirty="0">
                <a:solidFill>
                  <a:schemeClr val="tx2"/>
                </a:solidFill>
              </a:rPr>
            </a:br>
            <a:r>
              <a:rPr lang="en-US" sz="3600" dirty="0">
                <a:solidFill>
                  <a:schemeClr val="tx2"/>
                </a:solidFill>
              </a:rPr>
              <a:t>UDAN (RC-UDAN</a:t>
            </a:r>
            <a:r>
              <a:rPr lang="en-US" sz="3600" dirty="0" smtClean="0">
                <a:solidFill>
                  <a:schemeClr val="tx2"/>
                </a:solidFill>
              </a:rPr>
              <a:t>)</a:t>
            </a:r>
            <a:br>
              <a:rPr lang="en-US" sz="3600" dirty="0" smtClean="0">
                <a:solidFill>
                  <a:schemeClr val="tx2"/>
                </a:solidFill>
              </a:rPr>
            </a:br>
            <a:endParaRPr lang="en-IN" sz="3600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2"/>
          <p:cNvSpPr txBox="1">
            <a:spLocks/>
          </p:cNvSpPr>
          <p:nvPr/>
        </p:nvSpPr>
        <p:spPr>
          <a:xfrm>
            <a:off x="407801" y="4059621"/>
            <a:ext cx="3603997" cy="860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rgbClr val="404040"/>
                </a:solidFill>
                <a:latin typeface="+mn-lt"/>
                <a:ea typeface="+mj-ea"/>
                <a:cs typeface="Arial" pitchFamily="34" charset="0"/>
              </a:defRPr>
            </a:lvl1pPr>
          </a:lstStyle>
          <a:p>
            <a:r>
              <a:rPr lang="en-US" sz="4400" b="1" dirty="0" smtClean="0">
                <a:solidFill>
                  <a:schemeClr val="tx1"/>
                </a:solidFill>
              </a:rPr>
              <a:t>Regional Connectivity Scheme UDAN (RC-UDAN)</a:t>
            </a:r>
            <a:br>
              <a:rPr lang="en-US" sz="4400" b="1" dirty="0" smtClean="0">
                <a:solidFill>
                  <a:schemeClr val="tx1"/>
                </a:solidFill>
              </a:rPr>
            </a:br>
            <a:endParaRPr lang="en-IN" sz="4400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97190" y="4168226"/>
            <a:ext cx="42896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spc="-50" dirty="0">
                <a:solidFill>
                  <a:schemeClr val="accent2"/>
                </a:solidFill>
                <a:ea typeface="+mj-ea"/>
                <a:cs typeface="Arial" pitchFamily="34" charset="0"/>
              </a:rPr>
              <a:t>Civil Aviation Department, Haryana</a:t>
            </a:r>
            <a:br>
              <a:rPr lang="en-US" sz="3200" b="1" spc="-50" dirty="0">
                <a:solidFill>
                  <a:schemeClr val="accent2"/>
                </a:solidFill>
                <a:ea typeface="+mj-ea"/>
                <a:cs typeface="Arial" pitchFamily="34" charset="0"/>
              </a:rPr>
            </a:br>
            <a:r>
              <a:rPr lang="en-US" sz="3200" b="1" spc="-50" dirty="0">
                <a:solidFill>
                  <a:schemeClr val="accent2"/>
                </a:solidFill>
                <a:ea typeface="+mj-ea"/>
                <a:cs typeface="Arial" pitchFamily="34" charset="0"/>
              </a:rPr>
              <a:t>07.07.2017</a:t>
            </a:r>
            <a:r>
              <a:rPr lang="en-US" b="1" spc="-50" dirty="0">
                <a:solidFill>
                  <a:schemeClr val="tx2"/>
                </a:solidFill>
              </a:rPr>
              <a:t/>
            </a:r>
            <a:br>
              <a:rPr lang="en-US" b="1" spc="-50" dirty="0">
                <a:solidFill>
                  <a:schemeClr val="tx2"/>
                </a:solidFill>
              </a:rPr>
            </a:br>
            <a:endParaRPr lang="en-IN" sz="9600" b="1" spc="-5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0745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3800" b="1" dirty="0">
                <a:solidFill>
                  <a:schemeClr val="accent1"/>
                </a:solidFill>
                <a:cs typeface="Arial" pitchFamily="34" charset="0"/>
              </a:rPr>
              <a:t>RCS-UDAN: </a:t>
            </a:r>
            <a:br>
              <a:rPr lang="en-US" sz="3800" b="1" dirty="0">
                <a:solidFill>
                  <a:schemeClr val="accent1"/>
                </a:solidFill>
                <a:cs typeface="Arial" pitchFamily="34" charset="0"/>
              </a:rPr>
            </a:br>
            <a:r>
              <a:rPr lang="en-US" sz="3800" b="1" dirty="0">
                <a:solidFill>
                  <a:schemeClr val="accent1"/>
                </a:solidFill>
                <a:cs typeface="Arial" pitchFamily="34" charset="0"/>
              </a:rPr>
              <a:t> Advantage Haryana </a:t>
            </a:r>
            <a:endParaRPr lang="en-IN" sz="3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4194" y="1928802"/>
            <a:ext cx="7598400" cy="4284000"/>
          </a:xfrm>
        </p:spPr>
        <p:txBody>
          <a:bodyPr>
            <a:noAutofit/>
          </a:bodyPr>
          <a:lstStyle/>
          <a:p>
            <a:pPr marL="179388" lvl="1" indent="0" algn="just">
              <a:lnSpc>
                <a:spcPct val="100000"/>
              </a:lnSpc>
              <a:buSzPct val="95000"/>
              <a:buNone/>
            </a:pP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Multi 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model hinterland 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connectivity 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(road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rail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metro &amp; other </a:t>
            </a:r>
          </a:p>
          <a:p>
            <a:pPr marL="179388" lvl="1" indent="0" algn="just">
              <a:lnSpc>
                <a:spcPct val="100000"/>
              </a:lnSpc>
              <a:buSzPct val="95000"/>
              <a:buNone/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necessary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infrastructure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79388" lvl="1" indent="0" algn="just">
              <a:lnSpc>
                <a:spcPct val="100000"/>
              </a:lnSpc>
              <a:buSzPct val="95000"/>
              <a:buNone/>
            </a:pPr>
            <a:endParaRPr lang="en-US" sz="16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9388" lvl="1" indent="0" algn="just">
              <a:lnSpc>
                <a:spcPct val="100000"/>
              </a:lnSpc>
              <a:buSzPct val="95000"/>
              <a:buNone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Land free of cost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excluding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all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encumbrances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79388" lvl="1" indent="0" algn="just">
              <a:lnSpc>
                <a:spcPct val="100000"/>
              </a:lnSpc>
              <a:buSzPct val="95000"/>
              <a:buNone/>
            </a:pPr>
            <a:endParaRPr lang="en-US" sz="16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9388" lvl="1" indent="0" algn="just">
              <a:lnSpc>
                <a:spcPct val="100000"/>
              </a:lnSpc>
              <a:buSzPct val="95000"/>
              <a:buNone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Reduced VAT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on Aviation Turbine Fuel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1% or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less,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even for non-RCS operators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9388" lvl="1" indent="0" algn="just">
              <a:lnSpc>
                <a:spcPct val="100000"/>
              </a:lnSpc>
              <a:buSzPct val="95000"/>
              <a:buNone/>
            </a:pPr>
            <a:endParaRPr lang="en-US" sz="16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9388" lvl="1" indent="0" algn="just">
              <a:lnSpc>
                <a:spcPct val="100000"/>
              </a:lnSpc>
              <a:buSzPct val="95000"/>
              <a:buNone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Free of cost security 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&amp; 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fire services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 RCS airports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79388" lvl="1" indent="0" algn="just">
              <a:lnSpc>
                <a:spcPct val="100000"/>
              </a:lnSpc>
              <a:buSzPct val="95000"/>
              <a:buNone/>
            </a:pP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79388" lvl="1" indent="0" algn="just">
              <a:lnSpc>
                <a:spcPct val="100000"/>
              </a:lnSpc>
              <a:buSzPct val="95000"/>
              <a:buNone/>
            </a:pP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Power 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and other utilities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 substantially concessional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rates.</a:t>
            </a:r>
          </a:p>
          <a:p>
            <a:pPr marL="179388" lvl="1" indent="0" algn="just">
              <a:lnSpc>
                <a:spcPct val="100000"/>
              </a:lnSpc>
              <a:buSzPct val="95000"/>
              <a:buNone/>
            </a:pPr>
            <a:endParaRPr lang="en-US" sz="16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9388" lvl="1" indent="0" algn="just">
              <a:lnSpc>
                <a:spcPct val="100000"/>
              </a:lnSpc>
              <a:buSzPct val="95000"/>
              <a:buNone/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Viable gap funding </a:t>
            </a:r>
            <a:r>
              <a: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 the airlines operators as </a:t>
            </a:r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applicable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State subsidy for remaining 50% seats.</a:t>
            </a:r>
            <a:endParaRPr lang="en-US" sz="16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IN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04800" y="1928802"/>
            <a:ext cx="936000" cy="3996000"/>
            <a:chOff x="304800" y="1828800"/>
            <a:chExt cx="936000" cy="4462200"/>
          </a:xfrm>
        </p:grpSpPr>
        <p:sp>
          <p:nvSpPr>
            <p:cNvPr id="6" name="Freeform 12"/>
            <p:cNvSpPr>
              <a:spLocks noEditPoints="1"/>
            </p:cNvSpPr>
            <p:nvPr/>
          </p:nvSpPr>
          <p:spPr bwMode="auto">
            <a:xfrm>
              <a:off x="478800" y="1828800"/>
              <a:ext cx="609600" cy="615950"/>
            </a:xfrm>
            <a:custGeom>
              <a:avLst/>
              <a:gdLst>
                <a:gd name="T0" fmla="*/ 264 w 384"/>
                <a:gd name="T1" fmla="*/ 0 h 388"/>
                <a:gd name="T2" fmla="*/ 120 w 384"/>
                <a:gd name="T3" fmla="*/ 0 h 388"/>
                <a:gd name="T4" fmla="*/ 0 w 384"/>
                <a:gd name="T5" fmla="*/ 388 h 388"/>
                <a:gd name="T6" fmla="*/ 384 w 384"/>
                <a:gd name="T7" fmla="*/ 388 h 388"/>
                <a:gd name="T8" fmla="*/ 264 w 384"/>
                <a:gd name="T9" fmla="*/ 0 h 388"/>
                <a:gd name="T10" fmla="*/ 216 w 384"/>
                <a:gd name="T11" fmla="*/ 364 h 388"/>
                <a:gd name="T12" fmla="*/ 168 w 384"/>
                <a:gd name="T13" fmla="*/ 364 h 388"/>
                <a:gd name="T14" fmla="*/ 168 w 384"/>
                <a:gd name="T15" fmla="*/ 292 h 388"/>
                <a:gd name="T16" fmla="*/ 216 w 384"/>
                <a:gd name="T17" fmla="*/ 292 h 388"/>
                <a:gd name="T18" fmla="*/ 216 w 384"/>
                <a:gd name="T19" fmla="*/ 364 h 388"/>
                <a:gd name="T20" fmla="*/ 216 w 384"/>
                <a:gd name="T21" fmla="*/ 244 h 388"/>
                <a:gd name="T22" fmla="*/ 168 w 384"/>
                <a:gd name="T23" fmla="*/ 244 h 388"/>
                <a:gd name="T24" fmla="*/ 168 w 384"/>
                <a:gd name="T25" fmla="*/ 171 h 388"/>
                <a:gd name="T26" fmla="*/ 216 w 384"/>
                <a:gd name="T27" fmla="*/ 171 h 388"/>
                <a:gd name="T28" fmla="*/ 216 w 384"/>
                <a:gd name="T29" fmla="*/ 244 h 388"/>
                <a:gd name="T30" fmla="*/ 216 w 384"/>
                <a:gd name="T31" fmla="*/ 123 h 388"/>
                <a:gd name="T32" fmla="*/ 168 w 384"/>
                <a:gd name="T33" fmla="*/ 123 h 388"/>
                <a:gd name="T34" fmla="*/ 168 w 384"/>
                <a:gd name="T35" fmla="*/ 48 h 388"/>
                <a:gd name="T36" fmla="*/ 216 w 384"/>
                <a:gd name="T37" fmla="*/ 48 h 388"/>
                <a:gd name="T38" fmla="*/ 216 w 384"/>
                <a:gd name="T39" fmla="*/ 123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4" h="388">
                  <a:moveTo>
                    <a:pt x="264" y="0"/>
                  </a:moveTo>
                  <a:lnTo>
                    <a:pt x="120" y="0"/>
                  </a:lnTo>
                  <a:lnTo>
                    <a:pt x="0" y="388"/>
                  </a:lnTo>
                  <a:lnTo>
                    <a:pt x="384" y="388"/>
                  </a:lnTo>
                  <a:lnTo>
                    <a:pt x="264" y="0"/>
                  </a:lnTo>
                  <a:close/>
                  <a:moveTo>
                    <a:pt x="216" y="364"/>
                  </a:moveTo>
                  <a:lnTo>
                    <a:pt x="168" y="364"/>
                  </a:lnTo>
                  <a:lnTo>
                    <a:pt x="168" y="292"/>
                  </a:lnTo>
                  <a:lnTo>
                    <a:pt x="216" y="292"/>
                  </a:lnTo>
                  <a:lnTo>
                    <a:pt x="216" y="364"/>
                  </a:lnTo>
                  <a:close/>
                  <a:moveTo>
                    <a:pt x="216" y="244"/>
                  </a:moveTo>
                  <a:lnTo>
                    <a:pt x="168" y="244"/>
                  </a:lnTo>
                  <a:lnTo>
                    <a:pt x="168" y="171"/>
                  </a:lnTo>
                  <a:lnTo>
                    <a:pt x="216" y="171"/>
                  </a:lnTo>
                  <a:lnTo>
                    <a:pt x="216" y="244"/>
                  </a:lnTo>
                  <a:close/>
                  <a:moveTo>
                    <a:pt x="216" y="123"/>
                  </a:moveTo>
                  <a:lnTo>
                    <a:pt x="168" y="123"/>
                  </a:lnTo>
                  <a:lnTo>
                    <a:pt x="168" y="48"/>
                  </a:lnTo>
                  <a:lnTo>
                    <a:pt x="216" y="48"/>
                  </a:lnTo>
                  <a:lnTo>
                    <a:pt x="216" y="12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304800" y="2555349"/>
              <a:ext cx="936000" cy="684000"/>
            </a:xfrm>
            <a:custGeom>
              <a:avLst/>
              <a:gdLst>
                <a:gd name="T0" fmla="*/ 1712 w 2289"/>
                <a:gd name="T1" fmla="*/ 1648 h 1648"/>
                <a:gd name="T2" fmla="*/ 998 w 2289"/>
                <a:gd name="T3" fmla="*/ 1420 h 1648"/>
                <a:gd name="T4" fmla="*/ 626 w 2289"/>
                <a:gd name="T5" fmla="*/ 1329 h 1648"/>
                <a:gd name="T6" fmla="*/ 55 w 2289"/>
                <a:gd name="T7" fmla="*/ 1157 h 1648"/>
                <a:gd name="T8" fmla="*/ 15 w 2289"/>
                <a:gd name="T9" fmla="*/ 1077 h 1648"/>
                <a:gd name="T10" fmla="*/ 120 w 2289"/>
                <a:gd name="T11" fmla="*/ 1034 h 1648"/>
                <a:gd name="T12" fmla="*/ 512 w 2289"/>
                <a:gd name="T13" fmla="*/ 1056 h 1648"/>
                <a:gd name="T14" fmla="*/ 685 w 2289"/>
                <a:gd name="T15" fmla="*/ 1000 h 1648"/>
                <a:gd name="T16" fmla="*/ 1061 w 2289"/>
                <a:gd name="T17" fmla="*/ 986 h 1648"/>
                <a:gd name="T18" fmla="*/ 1197 w 2289"/>
                <a:gd name="T19" fmla="*/ 931 h 1648"/>
                <a:gd name="T20" fmla="*/ 1123 w 2289"/>
                <a:gd name="T21" fmla="*/ 706 h 1648"/>
                <a:gd name="T22" fmla="*/ 1065 w 2289"/>
                <a:gd name="T23" fmla="*/ 601 h 1648"/>
                <a:gd name="T24" fmla="*/ 994 w 2289"/>
                <a:gd name="T25" fmla="*/ 508 h 1648"/>
                <a:gd name="T26" fmla="*/ 915 w 2289"/>
                <a:gd name="T27" fmla="*/ 432 h 1648"/>
                <a:gd name="T28" fmla="*/ 799 w 2289"/>
                <a:gd name="T29" fmla="*/ 351 h 1648"/>
                <a:gd name="T30" fmla="*/ 705 w 2289"/>
                <a:gd name="T31" fmla="*/ 305 h 1648"/>
                <a:gd name="T32" fmla="*/ 706 w 2289"/>
                <a:gd name="T33" fmla="*/ 302 h 1648"/>
                <a:gd name="T34" fmla="*/ 802 w 2289"/>
                <a:gd name="T35" fmla="*/ 344 h 1648"/>
                <a:gd name="T36" fmla="*/ 925 w 2289"/>
                <a:gd name="T37" fmla="*/ 421 h 1648"/>
                <a:gd name="T38" fmla="*/ 1009 w 2289"/>
                <a:gd name="T39" fmla="*/ 494 h 1648"/>
                <a:gd name="T40" fmla="*/ 1086 w 2289"/>
                <a:gd name="T41" fmla="*/ 586 h 1648"/>
                <a:gd name="T42" fmla="*/ 1152 w 2289"/>
                <a:gd name="T43" fmla="*/ 692 h 1648"/>
                <a:gd name="T44" fmla="*/ 1239 w 2289"/>
                <a:gd name="T45" fmla="*/ 921 h 1648"/>
                <a:gd name="T46" fmla="*/ 1274 w 2289"/>
                <a:gd name="T47" fmla="*/ 975 h 1648"/>
                <a:gd name="T48" fmla="*/ 1992 w 2289"/>
                <a:gd name="T49" fmla="*/ 1307 h 1648"/>
                <a:gd name="T50" fmla="*/ 1178 w 2289"/>
                <a:gd name="T51" fmla="*/ 659 h 1648"/>
                <a:gd name="T52" fmla="*/ 1188 w 2289"/>
                <a:gd name="T53" fmla="*/ 515 h 1648"/>
                <a:gd name="T54" fmla="*/ 1287 w 2289"/>
                <a:gd name="T55" fmla="*/ 345 h 1648"/>
                <a:gd name="T56" fmla="*/ 1304 w 2289"/>
                <a:gd name="T57" fmla="*/ 332 h 1648"/>
                <a:gd name="T58" fmla="*/ 1312 w 2289"/>
                <a:gd name="T59" fmla="*/ 352 h 1648"/>
                <a:gd name="T60" fmla="*/ 1312 w 2289"/>
                <a:gd name="T61" fmla="*/ 548 h 1648"/>
                <a:gd name="T62" fmla="*/ 1249 w 2289"/>
                <a:gd name="T63" fmla="*/ 679 h 1648"/>
                <a:gd name="T64" fmla="*/ 1201 w 2289"/>
                <a:gd name="T65" fmla="*/ 728 h 1648"/>
                <a:gd name="T66" fmla="*/ 1194 w 2289"/>
                <a:gd name="T67" fmla="*/ 726 h 1648"/>
                <a:gd name="T68" fmla="*/ 1178 w 2289"/>
                <a:gd name="T69" fmla="*/ 659 h 1648"/>
                <a:gd name="T70" fmla="*/ 965 w 2289"/>
                <a:gd name="T71" fmla="*/ 394 h 1648"/>
                <a:gd name="T72" fmla="*/ 972 w 2289"/>
                <a:gd name="T73" fmla="*/ 396 h 1648"/>
                <a:gd name="T74" fmla="*/ 1020 w 2289"/>
                <a:gd name="T75" fmla="*/ 347 h 1648"/>
                <a:gd name="T76" fmla="*/ 1083 w 2289"/>
                <a:gd name="T77" fmla="*/ 216 h 1648"/>
                <a:gd name="T78" fmla="*/ 1083 w 2289"/>
                <a:gd name="T79" fmla="*/ 20 h 1648"/>
                <a:gd name="T80" fmla="*/ 1075 w 2289"/>
                <a:gd name="T81" fmla="*/ 0 h 1648"/>
                <a:gd name="T82" fmla="*/ 1058 w 2289"/>
                <a:gd name="T83" fmla="*/ 14 h 1648"/>
                <a:gd name="T84" fmla="*/ 960 w 2289"/>
                <a:gd name="T85" fmla="*/ 183 h 1648"/>
                <a:gd name="T86" fmla="*/ 949 w 2289"/>
                <a:gd name="T87" fmla="*/ 328 h 1648"/>
                <a:gd name="T88" fmla="*/ 718 w 2289"/>
                <a:gd name="T89" fmla="*/ 750 h 1648"/>
                <a:gd name="T90" fmla="*/ 700 w 2289"/>
                <a:gd name="T91" fmla="*/ 763 h 1648"/>
                <a:gd name="T92" fmla="*/ 718 w 2289"/>
                <a:gd name="T93" fmla="*/ 775 h 1648"/>
                <a:gd name="T94" fmla="*/ 907 w 2289"/>
                <a:gd name="T95" fmla="*/ 826 h 1648"/>
                <a:gd name="T96" fmla="*/ 1050 w 2289"/>
                <a:gd name="T97" fmla="*/ 799 h 1648"/>
                <a:gd name="T98" fmla="*/ 1110 w 2289"/>
                <a:gd name="T99" fmla="*/ 765 h 1648"/>
                <a:gd name="T100" fmla="*/ 1110 w 2289"/>
                <a:gd name="T101" fmla="*/ 758 h 1648"/>
                <a:gd name="T102" fmla="*/ 1049 w 2289"/>
                <a:gd name="T103" fmla="*/ 725 h 1648"/>
                <a:gd name="T104" fmla="*/ 907 w 2289"/>
                <a:gd name="T105" fmla="*/ 698 h 1648"/>
                <a:gd name="T106" fmla="*/ 718 w 2289"/>
                <a:gd name="T107" fmla="*/ 750 h 1648"/>
                <a:gd name="T108" fmla="*/ 550 w 2289"/>
                <a:gd name="T109" fmla="*/ 525 h 1648"/>
                <a:gd name="T110" fmla="*/ 769 w 2289"/>
                <a:gd name="T111" fmla="*/ 525 h 1648"/>
                <a:gd name="T112" fmla="*/ 878 w 2289"/>
                <a:gd name="T113" fmla="*/ 472 h 1648"/>
                <a:gd name="T114" fmla="*/ 895 w 2289"/>
                <a:gd name="T115" fmla="*/ 457 h 1648"/>
                <a:gd name="T116" fmla="*/ 876 w 2289"/>
                <a:gd name="T117" fmla="*/ 446 h 1648"/>
                <a:gd name="T118" fmla="*/ 760 w 2289"/>
                <a:gd name="T119" fmla="*/ 413 h 1648"/>
                <a:gd name="T120" fmla="*/ 544 w 2289"/>
                <a:gd name="T121" fmla="*/ 451 h 1648"/>
                <a:gd name="T122" fmla="*/ 487 w 2289"/>
                <a:gd name="T123" fmla="*/ 489 h 1648"/>
                <a:gd name="T124" fmla="*/ 487 w 2289"/>
                <a:gd name="T125" fmla="*/ 497 h 1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89" h="1648">
                  <a:moveTo>
                    <a:pt x="2289" y="1647"/>
                  </a:moveTo>
                  <a:cubicBezTo>
                    <a:pt x="1712" y="1648"/>
                    <a:pt x="1712" y="1648"/>
                    <a:pt x="1712" y="1648"/>
                  </a:cubicBezTo>
                  <a:cubicBezTo>
                    <a:pt x="1620" y="1490"/>
                    <a:pt x="1484" y="1418"/>
                    <a:pt x="1304" y="1419"/>
                  </a:cubicBezTo>
                  <a:cubicBezTo>
                    <a:pt x="1202" y="1419"/>
                    <a:pt x="1100" y="1415"/>
                    <a:pt x="998" y="1420"/>
                  </a:cubicBezTo>
                  <a:cubicBezTo>
                    <a:pt x="908" y="1424"/>
                    <a:pt x="825" y="1411"/>
                    <a:pt x="746" y="1367"/>
                  </a:cubicBezTo>
                  <a:cubicBezTo>
                    <a:pt x="709" y="1346"/>
                    <a:pt x="667" y="1339"/>
                    <a:pt x="626" y="1329"/>
                  </a:cubicBezTo>
                  <a:cubicBezTo>
                    <a:pt x="527" y="1307"/>
                    <a:pt x="430" y="1277"/>
                    <a:pt x="331" y="1252"/>
                  </a:cubicBezTo>
                  <a:cubicBezTo>
                    <a:pt x="191" y="1218"/>
                    <a:pt x="158" y="1198"/>
                    <a:pt x="55" y="1157"/>
                  </a:cubicBezTo>
                  <a:cubicBezTo>
                    <a:pt x="38" y="1150"/>
                    <a:pt x="17" y="1156"/>
                    <a:pt x="9" y="1135"/>
                  </a:cubicBezTo>
                  <a:cubicBezTo>
                    <a:pt x="1" y="1115"/>
                    <a:pt x="0" y="1094"/>
                    <a:pt x="15" y="1077"/>
                  </a:cubicBezTo>
                  <a:cubicBezTo>
                    <a:pt x="39" y="1047"/>
                    <a:pt x="65" y="1033"/>
                    <a:pt x="110" y="1035"/>
                  </a:cubicBezTo>
                  <a:cubicBezTo>
                    <a:pt x="113" y="1036"/>
                    <a:pt x="117" y="1036"/>
                    <a:pt x="120" y="1034"/>
                  </a:cubicBezTo>
                  <a:cubicBezTo>
                    <a:pt x="200" y="989"/>
                    <a:pt x="200" y="1020"/>
                    <a:pt x="282" y="1026"/>
                  </a:cubicBezTo>
                  <a:cubicBezTo>
                    <a:pt x="512" y="1056"/>
                    <a:pt x="512" y="1056"/>
                    <a:pt x="512" y="1056"/>
                  </a:cubicBezTo>
                  <a:cubicBezTo>
                    <a:pt x="553" y="1053"/>
                    <a:pt x="858" y="1127"/>
                    <a:pt x="875" y="1092"/>
                  </a:cubicBezTo>
                  <a:cubicBezTo>
                    <a:pt x="781" y="1092"/>
                    <a:pt x="671" y="1018"/>
                    <a:pt x="685" y="1000"/>
                  </a:cubicBezTo>
                  <a:cubicBezTo>
                    <a:pt x="708" y="969"/>
                    <a:pt x="742" y="954"/>
                    <a:pt x="782" y="955"/>
                  </a:cubicBezTo>
                  <a:cubicBezTo>
                    <a:pt x="877" y="955"/>
                    <a:pt x="969" y="958"/>
                    <a:pt x="1061" y="986"/>
                  </a:cubicBezTo>
                  <a:cubicBezTo>
                    <a:pt x="1109" y="1000"/>
                    <a:pt x="1158" y="1002"/>
                    <a:pt x="1208" y="993"/>
                  </a:cubicBezTo>
                  <a:cubicBezTo>
                    <a:pt x="1205" y="973"/>
                    <a:pt x="1201" y="952"/>
                    <a:pt x="1197" y="931"/>
                  </a:cubicBezTo>
                  <a:cubicBezTo>
                    <a:pt x="1189" y="894"/>
                    <a:pt x="1178" y="857"/>
                    <a:pt x="1167" y="818"/>
                  </a:cubicBezTo>
                  <a:cubicBezTo>
                    <a:pt x="1154" y="781"/>
                    <a:pt x="1141" y="743"/>
                    <a:pt x="1123" y="706"/>
                  </a:cubicBezTo>
                  <a:cubicBezTo>
                    <a:pt x="1115" y="688"/>
                    <a:pt x="1106" y="670"/>
                    <a:pt x="1096" y="652"/>
                  </a:cubicBezTo>
                  <a:cubicBezTo>
                    <a:pt x="1086" y="635"/>
                    <a:pt x="1076" y="618"/>
                    <a:pt x="1065" y="601"/>
                  </a:cubicBezTo>
                  <a:cubicBezTo>
                    <a:pt x="1055" y="584"/>
                    <a:pt x="1042" y="569"/>
                    <a:pt x="1031" y="553"/>
                  </a:cubicBezTo>
                  <a:cubicBezTo>
                    <a:pt x="1019" y="537"/>
                    <a:pt x="1006" y="523"/>
                    <a:pt x="994" y="508"/>
                  </a:cubicBezTo>
                  <a:cubicBezTo>
                    <a:pt x="981" y="495"/>
                    <a:pt x="969" y="481"/>
                    <a:pt x="955" y="468"/>
                  </a:cubicBezTo>
                  <a:cubicBezTo>
                    <a:pt x="942" y="456"/>
                    <a:pt x="929" y="443"/>
                    <a:pt x="915" y="432"/>
                  </a:cubicBezTo>
                  <a:cubicBezTo>
                    <a:pt x="889" y="410"/>
                    <a:pt x="862" y="390"/>
                    <a:pt x="836" y="374"/>
                  </a:cubicBezTo>
                  <a:cubicBezTo>
                    <a:pt x="823" y="366"/>
                    <a:pt x="811" y="358"/>
                    <a:pt x="799" y="351"/>
                  </a:cubicBezTo>
                  <a:cubicBezTo>
                    <a:pt x="786" y="344"/>
                    <a:pt x="775" y="338"/>
                    <a:pt x="764" y="332"/>
                  </a:cubicBezTo>
                  <a:cubicBezTo>
                    <a:pt x="741" y="321"/>
                    <a:pt x="721" y="313"/>
                    <a:pt x="705" y="305"/>
                  </a:cubicBezTo>
                  <a:cubicBezTo>
                    <a:pt x="671" y="292"/>
                    <a:pt x="652" y="285"/>
                    <a:pt x="652" y="285"/>
                  </a:cubicBezTo>
                  <a:cubicBezTo>
                    <a:pt x="652" y="285"/>
                    <a:pt x="672" y="291"/>
                    <a:pt x="706" y="302"/>
                  </a:cubicBezTo>
                  <a:cubicBezTo>
                    <a:pt x="722" y="309"/>
                    <a:pt x="743" y="316"/>
                    <a:pt x="766" y="327"/>
                  </a:cubicBezTo>
                  <a:cubicBezTo>
                    <a:pt x="777" y="332"/>
                    <a:pt x="790" y="338"/>
                    <a:pt x="802" y="344"/>
                  </a:cubicBezTo>
                  <a:cubicBezTo>
                    <a:pt x="815" y="351"/>
                    <a:pt x="828" y="358"/>
                    <a:pt x="841" y="365"/>
                  </a:cubicBezTo>
                  <a:cubicBezTo>
                    <a:pt x="868" y="381"/>
                    <a:pt x="896" y="399"/>
                    <a:pt x="925" y="421"/>
                  </a:cubicBezTo>
                  <a:cubicBezTo>
                    <a:pt x="939" y="431"/>
                    <a:pt x="953" y="443"/>
                    <a:pt x="967" y="455"/>
                  </a:cubicBezTo>
                  <a:cubicBezTo>
                    <a:pt x="981" y="467"/>
                    <a:pt x="995" y="481"/>
                    <a:pt x="1009" y="494"/>
                  </a:cubicBezTo>
                  <a:cubicBezTo>
                    <a:pt x="1022" y="509"/>
                    <a:pt x="1036" y="523"/>
                    <a:pt x="1049" y="538"/>
                  </a:cubicBezTo>
                  <a:cubicBezTo>
                    <a:pt x="1061" y="554"/>
                    <a:pt x="1075" y="569"/>
                    <a:pt x="1086" y="586"/>
                  </a:cubicBezTo>
                  <a:cubicBezTo>
                    <a:pt x="1098" y="603"/>
                    <a:pt x="1110" y="620"/>
                    <a:pt x="1121" y="638"/>
                  </a:cubicBezTo>
                  <a:cubicBezTo>
                    <a:pt x="1132" y="655"/>
                    <a:pt x="1142" y="674"/>
                    <a:pt x="1152" y="692"/>
                  </a:cubicBezTo>
                  <a:cubicBezTo>
                    <a:pt x="1172" y="729"/>
                    <a:pt x="1188" y="767"/>
                    <a:pt x="1203" y="806"/>
                  </a:cubicBezTo>
                  <a:cubicBezTo>
                    <a:pt x="1216" y="844"/>
                    <a:pt x="1229" y="883"/>
                    <a:pt x="1239" y="921"/>
                  </a:cubicBezTo>
                  <a:cubicBezTo>
                    <a:pt x="1245" y="942"/>
                    <a:pt x="1248" y="961"/>
                    <a:pt x="1252" y="982"/>
                  </a:cubicBezTo>
                  <a:cubicBezTo>
                    <a:pt x="1259" y="979"/>
                    <a:pt x="1266" y="978"/>
                    <a:pt x="1274" y="975"/>
                  </a:cubicBezTo>
                  <a:cubicBezTo>
                    <a:pt x="1391" y="928"/>
                    <a:pt x="1517" y="912"/>
                    <a:pt x="1628" y="984"/>
                  </a:cubicBezTo>
                  <a:cubicBezTo>
                    <a:pt x="1764" y="1073"/>
                    <a:pt x="1894" y="1173"/>
                    <a:pt x="1992" y="1307"/>
                  </a:cubicBezTo>
                  <a:cubicBezTo>
                    <a:pt x="2108" y="1464"/>
                    <a:pt x="2163" y="1499"/>
                    <a:pt x="2289" y="1647"/>
                  </a:cubicBezTo>
                  <a:close/>
                  <a:moveTo>
                    <a:pt x="1178" y="659"/>
                  </a:moveTo>
                  <a:cubicBezTo>
                    <a:pt x="1175" y="639"/>
                    <a:pt x="1174" y="615"/>
                    <a:pt x="1176" y="590"/>
                  </a:cubicBezTo>
                  <a:cubicBezTo>
                    <a:pt x="1178" y="566"/>
                    <a:pt x="1182" y="540"/>
                    <a:pt x="1188" y="515"/>
                  </a:cubicBezTo>
                  <a:cubicBezTo>
                    <a:pt x="1202" y="465"/>
                    <a:pt x="1226" y="418"/>
                    <a:pt x="1251" y="384"/>
                  </a:cubicBezTo>
                  <a:cubicBezTo>
                    <a:pt x="1264" y="368"/>
                    <a:pt x="1277" y="354"/>
                    <a:pt x="1287" y="345"/>
                  </a:cubicBezTo>
                  <a:cubicBezTo>
                    <a:pt x="1292" y="341"/>
                    <a:pt x="1296" y="337"/>
                    <a:pt x="1299" y="335"/>
                  </a:cubicBezTo>
                  <a:cubicBezTo>
                    <a:pt x="1302" y="333"/>
                    <a:pt x="1304" y="332"/>
                    <a:pt x="1304" y="332"/>
                  </a:cubicBezTo>
                  <a:cubicBezTo>
                    <a:pt x="1304" y="332"/>
                    <a:pt x="1305" y="333"/>
                    <a:pt x="1306" y="337"/>
                  </a:cubicBezTo>
                  <a:cubicBezTo>
                    <a:pt x="1307" y="340"/>
                    <a:pt x="1310" y="346"/>
                    <a:pt x="1312" y="352"/>
                  </a:cubicBezTo>
                  <a:cubicBezTo>
                    <a:pt x="1316" y="365"/>
                    <a:pt x="1320" y="383"/>
                    <a:pt x="1323" y="404"/>
                  </a:cubicBezTo>
                  <a:cubicBezTo>
                    <a:pt x="1328" y="445"/>
                    <a:pt x="1326" y="498"/>
                    <a:pt x="1312" y="548"/>
                  </a:cubicBezTo>
                  <a:cubicBezTo>
                    <a:pt x="1305" y="573"/>
                    <a:pt x="1296" y="597"/>
                    <a:pt x="1285" y="620"/>
                  </a:cubicBezTo>
                  <a:cubicBezTo>
                    <a:pt x="1274" y="642"/>
                    <a:pt x="1261" y="662"/>
                    <a:pt x="1249" y="679"/>
                  </a:cubicBezTo>
                  <a:cubicBezTo>
                    <a:pt x="1236" y="695"/>
                    <a:pt x="1223" y="709"/>
                    <a:pt x="1213" y="718"/>
                  </a:cubicBezTo>
                  <a:cubicBezTo>
                    <a:pt x="1209" y="722"/>
                    <a:pt x="1204" y="726"/>
                    <a:pt x="1201" y="728"/>
                  </a:cubicBezTo>
                  <a:cubicBezTo>
                    <a:pt x="1198" y="730"/>
                    <a:pt x="1196" y="732"/>
                    <a:pt x="1196" y="732"/>
                  </a:cubicBezTo>
                  <a:cubicBezTo>
                    <a:pt x="1196" y="732"/>
                    <a:pt x="1195" y="730"/>
                    <a:pt x="1194" y="726"/>
                  </a:cubicBezTo>
                  <a:cubicBezTo>
                    <a:pt x="1193" y="723"/>
                    <a:pt x="1190" y="717"/>
                    <a:pt x="1189" y="711"/>
                  </a:cubicBezTo>
                  <a:cubicBezTo>
                    <a:pt x="1185" y="698"/>
                    <a:pt x="1180" y="680"/>
                    <a:pt x="1178" y="659"/>
                  </a:cubicBezTo>
                  <a:close/>
                  <a:moveTo>
                    <a:pt x="960" y="379"/>
                  </a:moveTo>
                  <a:cubicBezTo>
                    <a:pt x="962" y="386"/>
                    <a:pt x="964" y="391"/>
                    <a:pt x="965" y="394"/>
                  </a:cubicBezTo>
                  <a:cubicBezTo>
                    <a:pt x="967" y="398"/>
                    <a:pt x="968" y="400"/>
                    <a:pt x="968" y="400"/>
                  </a:cubicBezTo>
                  <a:cubicBezTo>
                    <a:pt x="968" y="400"/>
                    <a:pt x="969" y="399"/>
                    <a:pt x="972" y="396"/>
                  </a:cubicBezTo>
                  <a:cubicBezTo>
                    <a:pt x="975" y="394"/>
                    <a:pt x="980" y="391"/>
                    <a:pt x="984" y="386"/>
                  </a:cubicBezTo>
                  <a:cubicBezTo>
                    <a:pt x="994" y="377"/>
                    <a:pt x="1007" y="364"/>
                    <a:pt x="1020" y="347"/>
                  </a:cubicBezTo>
                  <a:cubicBezTo>
                    <a:pt x="1033" y="330"/>
                    <a:pt x="1045" y="310"/>
                    <a:pt x="1056" y="288"/>
                  </a:cubicBezTo>
                  <a:cubicBezTo>
                    <a:pt x="1067" y="266"/>
                    <a:pt x="1076" y="241"/>
                    <a:pt x="1083" y="216"/>
                  </a:cubicBezTo>
                  <a:cubicBezTo>
                    <a:pt x="1097" y="166"/>
                    <a:pt x="1100" y="114"/>
                    <a:pt x="1094" y="72"/>
                  </a:cubicBezTo>
                  <a:cubicBezTo>
                    <a:pt x="1091" y="51"/>
                    <a:pt x="1087" y="33"/>
                    <a:pt x="1083" y="20"/>
                  </a:cubicBezTo>
                  <a:cubicBezTo>
                    <a:pt x="1081" y="14"/>
                    <a:pt x="1079" y="9"/>
                    <a:pt x="1078" y="5"/>
                  </a:cubicBezTo>
                  <a:cubicBezTo>
                    <a:pt x="1076" y="2"/>
                    <a:pt x="1075" y="0"/>
                    <a:pt x="1075" y="0"/>
                  </a:cubicBezTo>
                  <a:cubicBezTo>
                    <a:pt x="1075" y="0"/>
                    <a:pt x="1074" y="1"/>
                    <a:pt x="1070" y="3"/>
                  </a:cubicBezTo>
                  <a:cubicBezTo>
                    <a:pt x="1068" y="6"/>
                    <a:pt x="1063" y="9"/>
                    <a:pt x="1058" y="14"/>
                  </a:cubicBezTo>
                  <a:cubicBezTo>
                    <a:pt x="1048" y="23"/>
                    <a:pt x="1035" y="36"/>
                    <a:pt x="1023" y="53"/>
                  </a:cubicBezTo>
                  <a:cubicBezTo>
                    <a:pt x="997" y="86"/>
                    <a:pt x="973" y="133"/>
                    <a:pt x="960" y="183"/>
                  </a:cubicBezTo>
                  <a:cubicBezTo>
                    <a:pt x="953" y="208"/>
                    <a:pt x="949" y="234"/>
                    <a:pt x="947" y="259"/>
                  </a:cubicBezTo>
                  <a:cubicBezTo>
                    <a:pt x="945" y="283"/>
                    <a:pt x="946" y="307"/>
                    <a:pt x="949" y="328"/>
                  </a:cubicBezTo>
                  <a:cubicBezTo>
                    <a:pt x="951" y="349"/>
                    <a:pt x="956" y="367"/>
                    <a:pt x="960" y="379"/>
                  </a:cubicBezTo>
                  <a:close/>
                  <a:moveTo>
                    <a:pt x="718" y="750"/>
                  </a:moveTo>
                  <a:cubicBezTo>
                    <a:pt x="712" y="753"/>
                    <a:pt x="708" y="757"/>
                    <a:pt x="705" y="759"/>
                  </a:cubicBezTo>
                  <a:cubicBezTo>
                    <a:pt x="702" y="762"/>
                    <a:pt x="700" y="763"/>
                    <a:pt x="700" y="763"/>
                  </a:cubicBezTo>
                  <a:cubicBezTo>
                    <a:pt x="700" y="763"/>
                    <a:pt x="702" y="764"/>
                    <a:pt x="705" y="766"/>
                  </a:cubicBezTo>
                  <a:cubicBezTo>
                    <a:pt x="708" y="768"/>
                    <a:pt x="712" y="772"/>
                    <a:pt x="718" y="775"/>
                  </a:cubicBezTo>
                  <a:cubicBezTo>
                    <a:pt x="729" y="783"/>
                    <a:pt x="745" y="792"/>
                    <a:pt x="765" y="800"/>
                  </a:cubicBezTo>
                  <a:cubicBezTo>
                    <a:pt x="804" y="816"/>
                    <a:pt x="855" y="827"/>
                    <a:pt x="907" y="826"/>
                  </a:cubicBezTo>
                  <a:cubicBezTo>
                    <a:pt x="933" y="826"/>
                    <a:pt x="959" y="823"/>
                    <a:pt x="983" y="818"/>
                  </a:cubicBezTo>
                  <a:cubicBezTo>
                    <a:pt x="1008" y="814"/>
                    <a:pt x="1030" y="807"/>
                    <a:pt x="1050" y="799"/>
                  </a:cubicBezTo>
                  <a:cubicBezTo>
                    <a:pt x="1069" y="791"/>
                    <a:pt x="1085" y="782"/>
                    <a:pt x="1096" y="774"/>
                  </a:cubicBezTo>
                  <a:cubicBezTo>
                    <a:pt x="1102" y="771"/>
                    <a:pt x="1107" y="767"/>
                    <a:pt x="1110" y="765"/>
                  </a:cubicBezTo>
                  <a:cubicBezTo>
                    <a:pt x="1113" y="763"/>
                    <a:pt x="1114" y="762"/>
                    <a:pt x="1114" y="762"/>
                  </a:cubicBezTo>
                  <a:cubicBezTo>
                    <a:pt x="1114" y="762"/>
                    <a:pt x="1113" y="760"/>
                    <a:pt x="1110" y="758"/>
                  </a:cubicBezTo>
                  <a:cubicBezTo>
                    <a:pt x="1107" y="756"/>
                    <a:pt x="1102" y="752"/>
                    <a:pt x="1096" y="749"/>
                  </a:cubicBezTo>
                  <a:cubicBezTo>
                    <a:pt x="1085" y="742"/>
                    <a:pt x="1069" y="733"/>
                    <a:pt x="1049" y="725"/>
                  </a:cubicBezTo>
                  <a:cubicBezTo>
                    <a:pt x="1030" y="717"/>
                    <a:pt x="1007" y="710"/>
                    <a:pt x="983" y="705"/>
                  </a:cubicBezTo>
                  <a:cubicBezTo>
                    <a:pt x="959" y="701"/>
                    <a:pt x="933" y="698"/>
                    <a:pt x="907" y="698"/>
                  </a:cubicBezTo>
                  <a:cubicBezTo>
                    <a:pt x="855" y="698"/>
                    <a:pt x="803" y="709"/>
                    <a:pt x="765" y="726"/>
                  </a:cubicBezTo>
                  <a:cubicBezTo>
                    <a:pt x="745" y="734"/>
                    <a:pt x="729" y="743"/>
                    <a:pt x="718" y="750"/>
                  </a:cubicBezTo>
                  <a:close/>
                  <a:moveTo>
                    <a:pt x="501" y="505"/>
                  </a:moveTo>
                  <a:cubicBezTo>
                    <a:pt x="513" y="511"/>
                    <a:pt x="530" y="519"/>
                    <a:pt x="550" y="525"/>
                  </a:cubicBezTo>
                  <a:cubicBezTo>
                    <a:pt x="590" y="538"/>
                    <a:pt x="643" y="544"/>
                    <a:pt x="694" y="539"/>
                  </a:cubicBezTo>
                  <a:cubicBezTo>
                    <a:pt x="720" y="537"/>
                    <a:pt x="746" y="532"/>
                    <a:pt x="769" y="525"/>
                  </a:cubicBezTo>
                  <a:cubicBezTo>
                    <a:pt x="793" y="518"/>
                    <a:pt x="815" y="509"/>
                    <a:pt x="834" y="500"/>
                  </a:cubicBezTo>
                  <a:cubicBezTo>
                    <a:pt x="853" y="490"/>
                    <a:pt x="868" y="480"/>
                    <a:pt x="878" y="472"/>
                  </a:cubicBezTo>
                  <a:cubicBezTo>
                    <a:pt x="884" y="468"/>
                    <a:pt x="888" y="464"/>
                    <a:pt x="891" y="461"/>
                  </a:cubicBezTo>
                  <a:cubicBezTo>
                    <a:pt x="894" y="459"/>
                    <a:pt x="895" y="457"/>
                    <a:pt x="895" y="457"/>
                  </a:cubicBezTo>
                  <a:cubicBezTo>
                    <a:pt x="895" y="457"/>
                    <a:pt x="893" y="456"/>
                    <a:pt x="890" y="454"/>
                  </a:cubicBezTo>
                  <a:cubicBezTo>
                    <a:pt x="887" y="452"/>
                    <a:pt x="882" y="449"/>
                    <a:pt x="876" y="446"/>
                  </a:cubicBezTo>
                  <a:cubicBezTo>
                    <a:pt x="864" y="440"/>
                    <a:pt x="847" y="433"/>
                    <a:pt x="827" y="426"/>
                  </a:cubicBezTo>
                  <a:cubicBezTo>
                    <a:pt x="807" y="420"/>
                    <a:pt x="784" y="415"/>
                    <a:pt x="760" y="413"/>
                  </a:cubicBezTo>
                  <a:cubicBezTo>
                    <a:pt x="735" y="410"/>
                    <a:pt x="709" y="410"/>
                    <a:pt x="683" y="412"/>
                  </a:cubicBezTo>
                  <a:cubicBezTo>
                    <a:pt x="632" y="416"/>
                    <a:pt x="581" y="432"/>
                    <a:pt x="544" y="451"/>
                  </a:cubicBezTo>
                  <a:cubicBezTo>
                    <a:pt x="525" y="461"/>
                    <a:pt x="510" y="471"/>
                    <a:pt x="499" y="479"/>
                  </a:cubicBezTo>
                  <a:cubicBezTo>
                    <a:pt x="494" y="483"/>
                    <a:pt x="490" y="487"/>
                    <a:pt x="487" y="489"/>
                  </a:cubicBezTo>
                  <a:cubicBezTo>
                    <a:pt x="484" y="492"/>
                    <a:pt x="482" y="494"/>
                    <a:pt x="482" y="494"/>
                  </a:cubicBezTo>
                  <a:cubicBezTo>
                    <a:pt x="482" y="494"/>
                    <a:pt x="484" y="495"/>
                    <a:pt x="487" y="497"/>
                  </a:cubicBezTo>
                  <a:cubicBezTo>
                    <a:pt x="491" y="499"/>
                    <a:pt x="495" y="502"/>
                    <a:pt x="501" y="50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4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30"/>
            <p:cNvSpPr>
              <a:spLocks noChangeAspect="1" noEditPoints="1"/>
            </p:cNvSpPr>
            <p:nvPr/>
          </p:nvSpPr>
          <p:spPr bwMode="auto">
            <a:xfrm>
              <a:off x="386113" y="5715000"/>
              <a:ext cx="723887" cy="576000"/>
            </a:xfrm>
            <a:custGeom>
              <a:avLst/>
              <a:gdLst>
                <a:gd name="T0" fmla="*/ 2147483647 w 6336"/>
                <a:gd name="T1" fmla="*/ 2147483647 h 4763"/>
                <a:gd name="T2" fmla="*/ 2147483647 w 6336"/>
                <a:gd name="T3" fmla="*/ 2147483647 h 4763"/>
                <a:gd name="T4" fmla="*/ 2147483647 w 6336"/>
                <a:gd name="T5" fmla="*/ 2147483647 h 4763"/>
                <a:gd name="T6" fmla="*/ 2147483647 w 6336"/>
                <a:gd name="T7" fmla="*/ 2147483647 h 4763"/>
                <a:gd name="T8" fmla="*/ 2147483647 w 6336"/>
                <a:gd name="T9" fmla="*/ 2147483647 h 4763"/>
                <a:gd name="T10" fmla="*/ 2147483647 w 6336"/>
                <a:gd name="T11" fmla="*/ 2147483647 h 4763"/>
                <a:gd name="T12" fmla="*/ 2147483647 w 6336"/>
                <a:gd name="T13" fmla="*/ 2147483647 h 4763"/>
                <a:gd name="T14" fmla="*/ 2147483647 w 6336"/>
                <a:gd name="T15" fmla="*/ 2147483647 h 4763"/>
                <a:gd name="T16" fmla="*/ 2147483647 w 6336"/>
                <a:gd name="T17" fmla="*/ 2147483647 h 4763"/>
                <a:gd name="T18" fmla="*/ 2147483647 w 6336"/>
                <a:gd name="T19" fmla="*/ 2147483647 h 4763"/>
                <a:gd name="T20" fmla="*/ 2147483647 w 6336"/>
                <a:gd name="T21" fmla="*/ 2147483647 h 4763"/>
                <a:gd name="T22" fmla="*/ 2147483647 w 6336"/>
                <a:gd name="T23" fmla="*/ 2147483647 h 4763"/>
                <a:gd name="T24" fmla="*/ 2147483647 w 6336"/>
                <a:gd name="T25" fmla="*/ 2147483647 h 4763"/>
                <a:gd name="T26" fmla="*/ 2147483647 w 6336"/>
                <a:gd name="T27" fmla="*/ 2147483647 h 4763"/>
                <a:gd name="T28" fmla="*/ 2147483647 w 6336"/>
                <a:gd name="T29" fmla="*/ 2147483647 h 4763"/>
                <a:gd name="T30" fmla="*/ 2147483647 w 6336"/>
                <a:gd name="T31" fmla="*/ 2147483647 h 4763"/>
                <a:gd name="T32" fmla="*/ 2147483647 w 6336"/>
                <a:gd name="T33" fmla="*/ 2147483647 h 4763"/>
                <a:gd name="T34" fmla="*/ 2147483647 w 6336"/>
                <a:gd name="T35" fmla="*/ 2147483647 h 4763"/>
                <a:gd name="T36" fmla="*/ 2147483647 w 6336"/>
                <a:gd name="T37" fmla="*/ 2147483647 h 4763"/>
                <a:gd name="T38" fmla="*/ 2147483647 w 6336"/>
                <a:gd name="T39" fmla="*/ 2147483647 h 4763"/>
                <a:gd name="T40" fmla="*/ 2147483647 w 6336"/>
                <a:gd name="T41" fmla="*/ 2147483647 h 4763"/>
                <a:gd name="T42" fmla="*/ 2147483647 w 6336"/>
                <a:gd name="T43" fmla="*/ 2147483647 h 4763"/>
                <a:gd name="T44" fmla="*/ 2147483647 w 6336"/>
                <a:gd name="T45" fmla="*/ 2147483647 h 4763"/>
                <a:gd name="T46" fmla="*/ 2147483647 w 6336"/>
                <a:gd name="T47" fmla="*/ 2147483647 h 4763"/>
                <a:gd name="T48" fmla="*/ 2147483647 w 6336"/>
                <a:gd name="T49" fmla="*/ 2147483647 h 4763"/>
                <a:gd name="T50" fmla="*/ 2147483647 w 6336"/>
                <a:gd name="T51" fmla="*/ 2147483647 h 4763"/>
                <a:gd name="T52" fmla="*/ 2147483647 w 6336"/>
                <a:gd name="T53" fmla="*/ 2147483647 h 4763"/>
                <a:gd name="T54" fmla="*/ 2147483647 w 6336"/>
                <a:gd name="T55" fmla="*/ 2147483647 h 4763"/>
                <a:gd name="T56" fmla="*/ 2147483647 w 6336"/>
                <a:gd name="T57" fmla="*/ 2147483647 h 4763"/>
                <a:gd name="T58" fmla="*/ 2147483647 w 6336"/>
                <a:gd name="T59" fmla="*/ 2147483647 h 4763"/>
                <a:gd name="T60" fmla="*/ 2147483647 w 6336"/>
                <a:gd name="T61" fmla="*/ 2147483647 h 4763"/>
                <a:gd name="T62" fmla="*/ 2147483647 w 6336"/>
                <a:gd name="T63" fmla="*/ 2147483647 h 4763"/>
                <a:gd name="T64" fmla="*/ 2147483647 w 6336"/>
                <a:gd name="T65" fmla="*/ 2147483647 h 4763"/>
                <a:gd name="T66" fmla="*/ 2147483647 w 6336"/>
                <a:gd name="T67" fmla="*/ 2147483647 h 4763"/>
                <a:gd name="T68" fmla="*/ 2147483647 w 6336"/>
                <a:gd name="T69" fmla="*/ 2147483647 h 4763"/>
                <a:gd name="T70" fmla="*/ 2147483647 w 6336"/>
                <a:gd name="T71" fmla="*/ 2147483647 h 4763"/>
                <a:gd name="T72" fmla="*/ 2147483647 w 6336"/>
                <a:gd name="T73" fmla="*/ 2147483647 h 4763"/>
                <a:gd name="T74" fmla="*/ 2147483647 w 6336"/>
                <a:gd name="T75" fmla="*/ 2147483647 h 4763"/>
                <a:gd name="T76" fmla="*/ 2147483647 w 6336"/>
                <a:gd name="T77" fmla="*/ 2147483647 h 4763"/>
                <a:gd name="T78" fmla="*/ 2147483647 w 6336"/>
                <a:gd name="T79" fmla="*/ 2147483647 h 4763"/>
                <a:gd name="T80" fmla="*/ 2147483647 w 6336"/>
                <a:gd name="T81" fmla="*/ 2147483647 h 4763"/>
                <a:gd name="T82" fmla="*/ 2147483647 w 6336"/>
                <a:gd name="T83" fmla="*/ 2147483647 h 4763"/>
                <a:gd name="T84" fmla="*/ 2147483647 w 6336"/>
                <a:gd name="T85" fmla="*/ 2147483647 h 4763"/>
                <a:gd name="T86" fmla="*/ 0 w 6336"/>
                <a:gd name="T87" fmla="*/ 2147483647 h 4763"/>
                <a:gd name="T88" fmla="*/ 2147483647 w 6336"/>
                <a:gd name="T89" fmla="*/ 2147483647 h 4763"/>
                <a:gd name="T90" fmla="*/ 0 w 6336"/>
                <a:gd name="T91" fmla="*/ 2147483647 h 4763"/>
                <a:gd name="T92" fmla="*/ 2147483647 w 6336"/>
                <a:gd name="T93" fmla="*/ 2147483647 h 4763"/>
                <a:gd name="T94" fmla="*/ 2147483647 w 6336"/>
                <a:gd name="T95" fmla="*/ 2147483647 h 4763"/>
                <a:gd name="T96" fmla="*/ 2147483647 w 6336"/>
                <a:gd name="T97" fmla="*/ 2147483647 h 4763"/>
                <a:gd name="T98" fmla="*/ 2147483647 w 6336"/>
                <a:gd name="T99" fmla="*/ 2147483647 h 4763"/>
                <a:gd name="T100" fmla="*/ 2147483647 w 6336"/>
                <a:gd name="T101" fmla="*/ 2147483647 h 4763"/>
                <a:gd name="T102" fmla="*/ 2147483647 w 6336"/>
                <a:gd name="T103" fmla="*/ 2147483647 h 4763"/>
                <a:gd name="T104" fmla="*/ 2147483647 w 6336"/>
                <a:gd name="T105" fmla="*/ 2147483647 h 4763"/>
                <a:gd name="T106" fmla="*/ 2147483647 w 6336"/>
                <a:gd name="T107" fmla="*/ 2147483647 h 4763"/>
                <a:gd name="T108" fmla="*/ 2147483647 w 6336"/>
                <a:gd name="T109" fmla="*/ 2147483647 h 4763"/>
                <a:gd name="T110" fmla="*/ 2147483647 w 6336"/>
                <a:gd name="T111" fmla="*/ 2147483647 h 4763"/>
                <a:gd name="T112" fmla="*/ 2147483647 w 6336"/>
                <a:gd name="T113" fmla="*/ 2147483647 h 4763"/>
                <a:gd name="T114" fmla="*/ 2147483647 w 6336"/>
                <a:gd name="T115" fmla="*/ 2147483647 h 4763"/>
                <a:gd name="T116" fmla="*/ 2147483647 w 6336"/>
                <a:gd name="T117" fmla="*/ 2147483647 h 4763"/>
                <a:gd name="T118" fmla="*/ 2147483647 w 6336"/>
                <a:gd name="T119" fmla="*/ 2147483647 h 47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336"/>
                <a:gd name="T181" fmla="*/ 0 h 4763"/>
                <a:gd name="T182" fmla="*/ 6336 w 6336"/>
                <a:gd name="T183" fmla="*/ 4763 h 47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336" h="4763">
                  <a:moveTo>
                    <a:pt x="1772" y="3695"/>
                  </a:moveTo>
                  <a:lnTo>
                    <a:pt x="109" y="2820"/>
                  </a:lnTo>
                  <a:lnTo>
                    <a:pt x="109" y="2672"/>
                  </a:lnTo>
                  <a:lnTo>
                    <a:pt x="1772" y="3547"/>
                  </a:lnTo>
                  <a:lnTo>
                    <a:pt x="1772" y="3695"/>
                  </a:lnTo>
                  <a:close/>
                  <a:moveTo>
                    <a:pt x="3814" y="1925"/>
                  </a:moveTo>
                  <a:lnTo>
                    <a:pt x="4488" y="1668"/>
                  </a:lnTo>
                  <a:lnTo>
                    <a:pt x="2515" y="608"/>
                  </a:lnTo>
                  <a:lnTo>
                    <a:pt x="1795" y="857"/>
                  </a:lnTo>
                  <a:lnTo>
                    <a:pt x="3814" y="1925"/>
                  </a:lnTo>
                  <a:close/>
                  <a:moveTo>
                    <a:pt x="4541" y="1785"/>
                  </a:moveTo>
                  <a:lnTo>
                    <a:pt x="3830" y="2056"/>
                  </a:lnTo>
                  <a:lnTo>
                    <a:pt x="3830" y="4109"/>
                  </a:lnTo>
                  <a:lnTo>
                    <a:pt x="4501" y="3874"/>
                  </a:lnTo>
                  <a:lnTo>
                    <a:pt x="4541" y="1785"/>
                  </a:lnTo>
                  <a:close/>
                  <a:moveTo>
                    <a:pt x="2218" y="1229"/>
                  </a:moveTo>
                  <a:lnTo>
                    <a:pt x="2218" y="1229"/>
                  </a:lnTo>
                  <a:lnTo>
                    <a:pt x="2183" y="1250"/>
                  </a:lnTo>
                  <a:lnTo>
                    <a:pt x="2148" y="1271"/>
                  </a:lnTo>
                  <a:lnTo>
                    <a:pt x="2116" y="1291"/>
                  </a:lnTo>
                  <a:lnTo>
                    <a:pt x="2084" y="1312"/>
                  </a:lnTo>
                  <a:lnTo>
                    <a:pt x="2056" y="1333"/>
                  </a:lnTo>
                  <a:lnTo>
                    <a:pt x="2030" y="1354"/>
                  </a:lnTo>
                  <a:lnTo>
                    <a:pt x="2005" y="1374"/>
                  </a:lnTo>
                  <a:lnTo>
                    <a:pt x="1982" y="1395"/>
                  </a:lnTo>
                  <a:lnTo>
                    <a:pt x="1961" y="1416"/>
                  </a:lnTo>
                  <a:lnTo>
                    <a:pt x="1944" y="1435"/>
                  </a:lnTo>
                  <a:lnTo>
                    <a:pt x="1928" y="1456"/>
                  </a:lnTo>
                  <a:lnTo>
                    <a:pt x="1914" y="1476"/>
                  </a:lnTo>
                  <a:lnTo>
                    <a:pt x="1904" y="1496"/>
                  </a:lnTo>
                  <a:lnTo>
                    <a:pt x="1894" y="1515"/>
                  </a:lnTo>
                  <a:lnTo>
                    <a:pt x="1888" y="1536"/>
                  </a:lnTo>
                  <a:lnTo>
                    <a:pt x="1885" y="1553"/>
                  </a:lnTo>
                  <a:lnTo>
                    <a:pt x="1885" y="1569"/>
                  </a:lnTo>
                  <a:lnTo>
                    <a:pt x="1886" y="1587"/>
                  </a:lnTo>
                  <a:lnTo>
                    <a:pt x="1890" y="1603"/>
                  </a:lnTo>
                  <a:lnTo>
                    <a:pt x="1898" y="1619"/>
                  </a:lnTo>
                  <a:lnTo>
                    <a:pt x="1907" y="1634"/>
                  </a:lnTo>
                  <a:lnTo>
                    <a:pt x="1920" y="1650"/>
                  </a:lnTo>
                  <a:lnTo>
                    <a:pt x="1936" y="1666"/>
                  </a:lnTo>
                  <a:lnTo>
                    <a:pt x="1955" y="1681"/>
                  </a:lnTo>
                  <a:lnTo>
                    <a:pt x="1976" y="1695"/>
                  </a:lnTo>
                  <a:lnTo>
                    <a:pt x="2001" y="1710"/>
                  </a:lnTo>
                  <a:lnTo>
                    <a:pt x="2032" y="1724"/>
                  </a:lnTo>
                  <a:lnTo>
                    <a:pt x="2064" y="1737"/>
                  </a:lnTo>
                  <a:lnTo>
                    <a:pt x="2100" y="1748"/>
                  </a:lnTo>
                  <a:lnTo>
                    <a:pt x="2140" y="1759"/>
                  </a:lnTo>
                  <a:lnTo>
                    <a:pt x="2185" y="1769"/>
                  </a:lnTo>
                  <a:lnTo>
                    <a:pt x="2234" y="1778"/>
                  </a:lnTo>
                  <a:lnTo>
                    <a:pt x="2282" y="1785"/>
                  </a:lnTo>
                  <a:lnTo>
                    <a:pt x="2333" y="1791"/>
                  </a:lnTo>
                  <a:lnTo>
                    <a:pt x="2386" y="1796"/>
                  </a:lnTo>
                  <a:lnTo>
                    <a:pt x="2440" y="1797"/>
                  </a:lnTo>
                  <a:lnTo>
                    <a:pt x="2496" y="1799"/>
                  </a:lnTo>
                  <a:lnTo>
                    <a:pt x="2554" y="1799"/>
                  </a:lnTo>
                  <a:lnTo>
                    <a:pt x="2611" y="1799"/>
                  </a:lnTo>
                  <a:lnTo>
                    <a:pt x="2670" y="1796"/>
                  </a:lnTo>
                  <a:lnTo>
                    <a:pt x="2731" y="1791"/>
                  </a:lnTo>
                  <a:lnTo>
                    <a:pt x="2791" y="1786"/>
                  </a:lnTo>
                  <a:lnTo>
                    <a:pt x="2854" y="1780"/>
                  </a:lnTo>
                  <a:lnTo>
                    <a:pt x="2914" y="1772"/>
                  </a:lnTo>
                  <a:lnTo>
                    <a:pt x="2976" y="1764"/>
                  </a:lnTo>
                  <a:lnTo>
                    <a:pt x="3040" y="1754"/>
                  </a:lnTo>
                  <a:lnTo>
                    <a:pt x="3103" y="1743"/>
                  </a:lnTo>
                  <a:lnTo>
                    <a:pt x="3165" y="1730"/>
                  </a:lnTo>
                  <a:lnTo>
                    <a:pt x="2218" y="1229"/>
                  </a:lnTo>
                  <a:close/>
                  <a:moveTo>
                    <a:pt x="4258" y="1084"/>
                  </a:moveTo>
                  <a:lnTo>
                    <a:pt x="4258" y="1084"/>
                  </a:lnTo>
                  <a:lnTo>
                    <a:pt x="4252" y="1073"/>
                  </a:lnTo>
                  <a:lnTo>
                    <a:pt x="4244" y="1060"/>
                  </a:lnTo>
                  <a:lnTo>
                    <a:pt x="4234" y="1049"/>
                  </a:lnTo>
                  <a:lnTo>
                    <a:pt x="4223" y="1038"/>
                  </a:lnTo>
                  <a:lnTo>
                    <a:pt x="4210" y="1026"/>
                  </a:lnTo>
                  <a:lnTo>
                    <a:pt x="4196" y="1015"/>
                  </a:lnTo>
                  <a:lnTo>
                    <a:pt x="4180" y="1004"/>
                  </a:lnTo>
                  <a:lnTo>
                    <a:pt x="4162" y="994"/>
                  </a:lnTo>
                  <a:lnTo>
                    <a:pt x="4143" y="985"/>
                  </a:lnTo>
                  <a:lnTo>
                    <a:pt x="4122" y="975"/>
                  </a:lnTo>
                  <a:lnTo>
                    <a:pt x="4078" y="958"/>
                  </a:lnTo>
                  <a:lnTo>
                    <a:pt x="4027" y="942"/>
                  </a:lnTo>
                  <a:lnTo>
                    <a:pt x="3969" y="929"/>
                  </a:lnTo>
                  <a:lnTo>
                    <a:pt x="3907" y="918"/>
                  </a:lnTo>
                  <a:lnTo>
                    <a:pt x="3841" y="908"/>
                  </a:lnTo>
                  <a:lnTo>
                    <a:pt x="3770" y="900"/>
                  </a:lnTo>
                  <a:lnTo>
                    <a:pt x="3693" y="897"/>
                  </a:lnTo>
                  <a:lnTo>
                    <a:pt x="3613" y="895"/>
                  </a:lnTo>
                  <a:lnTo>
                    <a:pt x="3529" y="895"/>
                  </a:lnTo>
                  <a:lnTo>
                    <a:pt x="3441" y="900"/>
                  </a:lnTo>
                  <a:lnTo>
                    <a:pt x="3348" y="908"/>
                  </a:lnTo>
                  <a:lnTo>
                    <a:pt x="4132" y="1328"/>
                  </a:lnTo>
                  <a:lnTo>
                    <a:pt x="4154" y="1309"/>
                  </a:lnTo>
                  <a:lnTo>
                    <a:pt x="4173" y="1290"/>
                  </a:lnTo>
                  <a:lnTo>
                    <a:pt x="4191" y="1272"/>
                  </a:lnTo>
                  <a:lnTo>
                    <a:pt x="4207" y="1253"/>
                  </a:lnTo>
                  <a:lnTo>
                    <a:pt x="4220" y="1235"/>
                  </a:lnTo>
                  <a:lnTo>
                    <a:pt x="4233" y="1219"/>
                  </a:lnTo>
                  <a:lnTo>
                    <a:pt x="4242" y="1204"/>
                  </a:lnTo>
                  <a:lnTo>
                    <a:pt x="4250" y="1188"/>
                  </a:lnTo>
                  <a:lnTo>
                    <a:pt x="4256" y="1172"/>
                  </a:lnTo>
                  <a:lnTo>
                    <a:pt x="4261" y="1157"/>
                  </a:lnTo>
                  <a:lnTo>
                    <a:pt x="4263" y="1144"/>
                  </a:lnTo>
                  <a:lnTo>
                    <a:pt x="4264" y="1130"/>
                  </a:lnTo>
                  <a:lnTo>
                    <a:pt x="4266" y="1117"/>
                  </a:lnTo>
                  <a:lnTo>
                    <a:pt x="4264" y="1106"/>
                  </a:lnTo>
                  <a:lnTo>
                    <a:pt x="4261" y="1095"/>
                  </a:lnTo>
                  <a:lnTo>
                    <a:pt x="4258" y="1084"/>
                  </a:lnTo>
                  <a:close/>
                  <a:moveTo>
                    <a:pt x="1997" y="1111"/>
                  </a:moveTo>
                  <a:lnTo>
                    <a:pt x="383" y="1655"/>
                  </a:lnTo>
                  <a:lnTo>
                    <a:pt x="1933" y="2482"/>
                  </a:lnTo>
                  <a:lnTo>
                    <a:pt x="3516" y="1915"/>
                  </a:lnTo>
                  <a:lnTo>
                    <a:pt x="3342" y="1824"/>
                  </a:lnTo>
                  <a:lnTo>
                    <a:pt x="3269" y="1842"/>
                  </a:lnTo>
                  <a:lnTo>
                    <a:pt x="3194" y="1858"/>
                  </a:lnTo>
                  <a:lnTo>
                    <a:pt x="3119" y="1872"/>
                  </a:lnTo>
                  <a:lnTo>
                    <a:pt x="3044" y="1885"/>
                  </a:lnTo>
                  <a:lnTo>
                    <a:pt x="2969" y="1898"/>
                  </a:lnTo>
                  <a:lnTo>
                    <a:pt x="2893" y="1907"/>
                  </a:lnTo>
                  <a:lnTo>
                    <a:pt x="2820" y="1915"/>
                  </a:lnTo>
                  <a:lnTo>
                    <a:pt x="2747" y="1922"/>
                  </a:lnTo>
                  <a:lnTo>
                    <a:pt x="2675" y="1927"/>
                  </a:lnTo>
                  <a:lnTo>
                    <a:pt x="2603" y="1930"/>
                  </a:lnTo>
                  <a:lnTo>
                    <a:pt x="2534" y="1931"/>
                  </a:lnTo>
                  <a:lnTo>
                    <a:pt x="2466" y="1930"/>
                  </a:lnTo>
                  <a:lnTo>
                    <a:pt x="2399" y="1927"/>
                  </a:lnTo>
                  <a:lnTo>
                    <a:pt x="2335" y="1923"/>
                  </a:lnTo>
                  <a:lnTo>
                    <a:pt x="2273" y="1915"/>
                  </a:lnTo>
                  <a:lnTo>
                    <a:pt x="2212" y="1907"/>
                  </a:lnTo>
                  <a:lnTo>
                    <a:pt x="2166" y="1899"/>
                  </a:lnTo>
                  <a:lnTo>
                    <a:pt x="2118" y="1888"/>
                  </a:lnTo>
                  <a:lnTo>
                    <a:pt x="2073" y="1877"/>
                  </a:lnTo>
                  <a:lnTo>
                    <a:pt x="2030" y="1863"/>
                  </a:lnTo>
                  <a:lnTo>
                    <a:pt x="1989" y="1847"/>
                  </a:lnTo>
                  <a:lnTo>
                    <a:pt x="1949" y="1829"/>
                  </a:lnTo>
                  <a:lnTo>
                    <a:pt x="1912" y="1810"/>
                  </a:lnTo>
                  <a:lnTo>
                    <a:pt x="1878" y="1788"/>
                  </a:lnTo>
                  <a:lnTo>
                    <a:pt x="1848" y="1764"/>
                  </a:lnTo>
                  <a:lnTo>
                    <a:pt x="1834" y="1753"/>
                  </a:lnTo>
                  <a:lnTo>
                    <a:pt x="1821" y="1738"/>
                  </a:lnTo>
                  <a:lnTo>
                    <a:pt x="1808" y="1725"/>
                  </a:lnTo>
                  <a:lnTo>
                    <a:pt x="1799" y="1711"/>
                  </a:lnTo>
                  <a:lnTo>
                    <a:pt x="1787" y="1697"/>
                  </a:lnTo>
                  <a:lnTo>
                    <a:pt x="1780" y="1681"/>
                  </a:lnTo>
                  <a:lnTo>
                    <a:pt x="1772" y="1665"/>
                  </a:lnTo>
                  <a:lnTo>
                    <a:pt x="1765" y="1649"/>
                  </a:lnTo>
                  <a:lnTo>
                    <a:pt x="1760" y="1631"/>
                  </a:lnTo>
                  <a:lnTo>
                    <a:pt x="1757" y="1614"/>
                  </a:lnTo>
                  <a:lnTo>
                    <a:pt x="1754" y="1596"/>
                  </a:lnTo>
                  <a:lnTo>
                    <a:pt x="1752" y="1577"/>
                  </a:lnTo>
                  <a:lnTo>
                    <a:pt x="1752" y="1558"/>
                  </a:lnTo>
                  <a:lnTo>
                    <a:pt x="1754" y="1539"/>
                  </a:lnTo>
                  <a:lnTo>
                    <a:pt x="1759" y="1512"/>
                  </a:lnTo>
                  <a:lnTo>
                    <a:pt x="1765" y="1486"/>
                  </a:lnTo>
                  <a:lnTo>
                    <a:pt x="1775" y="1461"/>
                  </a:lnTo>
                  <a:lnTo>
                    <a:pt x="1786" y="1435"/>
                  </a:lnTo>
                  <a:lnTo>
                    <a:pt x="1800" y="1411"/>
                  </a:lnTo>
                  <a:lnTo>
                    <a:pt x="1816" y="1385"/>
                  </a:lnTo>
                  <a:lnTo>
                    <a:pt x="1834" y="1362"/>
                  </a:lnTo>
                  <a:lnTo>
                    <a:pt x="1855" y="1338"/>
                  </a:lnTo>
                  <a:lnTo>
                    <a:pt x="1875" y="1314"/>
                  </a:lnTo>
                  <a:lnTo>
                    <a:pt x="1899" y="1290"/>
                  </a:lnTo>
                  <a:lnTo>
                    <a:pt x="1926" y="1266"/>
                  </a:lnTo>
                  <a:lnTo>
                    <a:pt x="1953" y="1243"/>
                  </a:lnTo>
                  <a:lnTo>
                    <a:pt x="1982" y="1221"/>
                  </a:lnTo>
                  <a:lnTo>
                    <a:pt x="2013" y="1199"/>
                  </a:lnTo>
                  <a:lnTo>
                    <a:pt x="2046" y="1176"/>
                  </a:lnTo>
                  <a:lnTo>
                    <a:pt x="2080" y="1156"/>
                  </a:lnTo>
                  <a:lnTo>
                    <a:pt x="1997" y="1111"/>
                  </a:lnTo>
                  <a:close/>
                  <a:moveTo>
                    <a:pt x="2753" y="587"/>
                  </a:moveTo>
                  <a:lnTo>
                    <a:pt x="4496" y="0"/>
                  </a:lnTo>
                  <a:lnTo>
                    <a:pt x="6307" y="926"/>
                  </a:lnTo>
                  <a:lnTo>
                    <a:pt x="6307" y="1188"/>
                  </a:lnTo>
                  <a:lnTo>
                    <a:pt x="4671" y="1773"/>
                  </a:lnTo>
                  <a:lnTo>
                    <a:pt x="4667" y="2011"/>
                  </a:lnTo>
                  <a:lnTo>
                    <a:pt x="6221" y="1456"/>
                  </a:lnTo>
                  <a:lnTo>
                    <a:pt x="6221" y="1596"/>
                  </a:lnTo>
                  <a:lnTo>
                    <a:pt x="4665" y="2150"/>
                  </a:lnTo>
                  <a:lnTo>
                    <a:pt x="4662" y="2340"/>
                  </a:lnTo>
                  <a:lnTo>
                    <a:pt x="6336" y="1743"/>
                  </a:lnTo>
                  <a:lnTo>
                    <a:pt x="6336" y="1882"/>
                  </a:lnTo>
                  <a:lnTo>
                    <a:pt x="4659" y="2480"/>
                  </a:lnTo>
                  <a:lnTo>
                    <a:pt x="4655" y="2670"/>
                  </a:lnTo>
                  <a:lnTo>
                    <a:pt x="6218" y="2113"/>
                  </a:lnTo>
                  <a:lnTo>
                    <a:pt x="6218" y="2252"/>
                  </a:lnTo>
                  <a:lnTo>
                    <a:pt x="4652" y="2811"/>
                  </a:lnTo>
                  <a:lnTo>
                    <a:pt x="4649" y="2999"/>
                  </a:lnTo>
                  <a:lnTo>
                    <a:pt x="6336" y="2397"/>
                  </a:lnTo>
                  <a:lnTo>
                    <a:pt x="6336" y="2538"/>
                  </a:lnTo>
                  <a:lnTo>
                    <a:pt x="4646" y="3140"/>
                  </a:lnTo>
                  <a:lnTo>
                    <a:pt x="4643" y="3330"/>
                  </a:lnTo>
                  <a:lnTo>
                    <a:pt x="6223" y="2766"/>
                  </a:lnTo>
                  <a:lnTo>
                    <a:pt x="6223" y="2905"/>
                  </a:lnTo>
                  <a:lnTo>
                    <a:pt x="4639" y="3470"/>
                  </a:lnTo>
                  <a:lnTo>
                    <a:pt x="4636" y="3658"/>
                  </a:lnTo>
                  <a:lnTo>
                    <a:pt x="6336" y="3053"/>
                  </a:lnTo>
                  <a:lnTo>
                    <a:pt x="6336" y="3192"/>
                  </a:lnTo>
                  <a:lnTo>
                    <a:pt x="4633" y="3799"/>
                  </a:lnTo>
                  <a:lnTo>
                    <a:pt x="4630" y="3968"/>
                  </a:lnTo>
                  <a:lnTo>
                    <a:pt x="3699" y="4294"/>
                  </a:lnTo>
                  <a:lnTo>
                    <a:pt x="3699" y="4133"/>
                  </a:lnTo>
                  <a:lnTo>
                    <a:pt x="1933" y="4763"/>
                  </a:lnTo>
                  <a:lnTo>
                    <a:pt x="0" y="3745"/>
                  </a:lnTo>
                  <a:lnTo>
                    <a:pt x="0" y="3596"/>
                  </a:lnTo>
                  <a:lnTo>
                    <a:pt x="1944" y="4619"/>
                  </a:lnTo>
                  <a:lnTo>
                    <a:pt x="3699" y="3994"/>
                  </a:lnTo>
                  <a:lnTo>
                    <a:pt x="3699" y="3805"/>
                  </a:lnTo>
                  <a:lnTo>
                    <a:pt x="1933" y="4436"/>
                  </a:lnTo>
                  <a:lnTo>
                    <a:pt x="109" y="3475"/>
                  </a:lnTo>
                  <a:lnTo>
                    <a:pt x="109" y="3326"/>
                  </a:lnTo>
                  <a:lnTo>
                    <a:pt x="1944" y="4292"/>
                  </a:lnTo>
                  <a:lnTo>
                    <a:pt x="3699" y="3666"/>
                  </a:lnTo>
                  <a:lnTo>
                    <a:pt x="3699" y="3478"/>
                  </a:lnTo>
                  <a:lnTo>
                    <a:pt x="1933" y="4107"/>
                  </a:lnTo>
                  <a:lnTo>
                    <a:pt x="0" y="3090"/>
                  </a:lnTo>
                  <a:lnTo>
                    <a:pt x="0" y="2942"/>
                  </a:lnTo>
                  <a:lnTo>
                    <a:pt x="1944" y="3965"/>
                  </a:lnTo>
                  <a:lnTo>
                    <a:pt x="3699" y="3338"/>
                  </a:lnTo>
                  <a:lnTo>
                    <a:pt x="3699" y="3149"/>
                  </a:lnTo>
                  <a:lnTo>
                    <a:pt x="1947" y="3775"/>
                  </a:lnTo>
                  <a:lnTo>
                    <a:pt x="1947" y="3636"/>
                  </a:lnTo>
                  <a:lnTo>
                    <a:pt x="3699" y="3010"/>
                  </a:lnTo>
                  <a:lnTo>
                    <a:pt x="3699" y="2822"/>
                  </a:lnTo>
                  <a:lnTo>
                    <a:pt x="1933" y="3453"/>
                  </a:lnTo>
                  <a:lnTo>
                    <a:pt x="0" y="2434"/>
                  </a:lnTo>
                  <a:lnTo>
                    <a:pt x="0" y="2286"/>
                  </a:lnTo>
                  <a:lnTo>
                    <a:pt x="1944" y="3309"/>
                  </a:lnTo>
                  <a:lnTo>
                    <a:pt x="3699" y="2683"/>
                  </a:lnTo>
                  <a:lnTo>
                    <a:pt x="3699" y="2495"/>
                  </a:lnTo>
                  <a:lnTo>
                    <a:pt x="2089" y="3069"/>
                  </a:lnTo>
                  <a:lnTo>
                    <a:pt x="2089" y="2931"/>
                  </a:lnTo>
                  <a:lnTo>
                    <a:pt x="3699" y="2356"/>
                  </a:lnTo>
                  <a:lnTo>
                    <a:pt x="3699" y="2121"/>
                  </a:lnTo>
                  <a:lnTo>
                    <a:pt x="1914" y="2760"/>
                  </a:lnTo>
                  <a:lnTo>
                    <a:pt x="26" y="1754"/>
                  </a:lnTo>
                  <a:lnTo>
                    <a:pt x="26" y="1507"/>
                  </a:lnTo>
                  <a:lnTo>
                    <a:pt x="1465" y="1022"/>
                  </a:lnTo>
                  <a:lnTo>
                    <a:pt x="1465" y="832"/>
                  </a:lnTo>
                  <a:lnTo>
                    <a:pt x="1468" y="832"/>
                  </a:lnTo>
                  <a:lnTo>
                    <a:pt x="2526" y="466"/>
                  </a:lnTo>
                  <a:lnTo>
                    <a:pt x="2753" y="587"/>
                  </a:lnTo>
                  <a:close/>
                  <a:moveTo>
                    <a:pt x="4475" y="276"/>
                  </a:moveTo>
                  <a:lnTo>
                    <a:pt x="3061" y="753"/>
                  </a:lnTo>
                  <a:lnTo>
                    <a:pt x="3154" y="803"/>
                  </a:lnTo>
                  <a:lnTo>
                    <a:pt x="3259" y="789"/>
                  </a:lnTo>
                  <a:lnTo>
                    <a:pt x="3364" y="777"/>
                  </a:lnTo>
                  <a:lnTo>
                    <a:pt x="3466" y="769"/>
                  </a:lnTo>
                  <a:lnTo>
                    <a:pt x="3567" y="765"/>
                  </a:lnTo>
                  <a:lnTo>
                    <a:pt x="3666" y="765"/>
                  </a:lnTo>
                  <a:lnTo>
                    <a:pt x="3712" y="765"/>
                  </a:lnTo>
                  <a:lnTo>
                    <a:pt x="3760" y="768"/>
                  </a:lnTo>
                  <a:lnTo>
                    <a:pt x="3805" y="771"/>
                  </a:lnTo>
                  <a:lnTo>
                    <a:pt x="3849" y="774"/>
                  </a:lnTo>
                  <a:lnTo>
                    <a:pt x="3894" y="779"/>
                  </a:lnTo>
                  <a:lnTo>
                    <a:pt x="3936" y="785"/>
                  </a:lnTo>
                  <a:lnTo>
                    <a:pt x="3977" y="792"/>
                  </a:lnTo>
                  <a:lnTo>
                    <a:pt x="4015" y="801"/>
                  </a:lnTo>
                  <a:lnTo>
                    <a:pt x="4054" y="809"/>
                  </a:lnTo>
                  <a:lnTo>
                    <a:pt x="4090" y="820"/>
                  </a:lnTo>
                  <a:lnTo>
                    <a:pt x="4126" y="832"/>
                  </a:lnTo>
                  <a:lnTo>
                    <a:pt x="4158" y="844"/>
                  </a:lnTo>
                  <a:lnTo>
                    <a:pt x="4189" y="857"/>
                  </a:lnTo>
                  <a:lnTo>
                    <a:pt x="4220" y="873"/>
                  </a:lnTo>
                  <a:lnTo>
                    <a:pt x="4247" y="889"/>
                  </a:lnTo>
                  <a:lnTo>
                    <a:pt x="4272" y="905"/>
                  </a:lnTo>
                  <a:lnTo>
                    <a:pt x="4295" y="924"/>
                  </a:lnTo>
                  <a:lnTo>
                    <a:pt x="4317" y="943"/>
                  </a:lnTo>
                  <a:lnTo>
                    <a:pt x="4336" y="964"/>
                  </a:lnTo>
                  <a:lnTo>
                    <a:pt x="4352" y="986"/>
                  </a:lnTo>
                  <a:lnTo>
                    <a:pt x="4367" y="1009"/>
                  </a:lnTo>
                  <a:lnTo>
                    <a:pt x="4379" y="1033"/>
                  </a:lnTo>
                  <a:lnTo>
                    <a:pt x="4387" y="1057"/>
                  </a:lnTo>
                  <a:lnTo>
                    <a:pt x="4394" y="1081"/>
                  </a:lnTo>
                  <a:lnTo>
                    <a:pt x="4397" y="1103"/>
                  </a:lnTo>
                  <a:lnTo>
                    <a:pt x="4397" y="1127"/>
                  </a:lnTo>
                  <a:lnTo>
                    <a:pt x="4397" y="1149"/>
                  </a:lnTo>
                  <a:lnTo>
                    <a:pt x="4392" y="1173"/>
                  </a:lnTo>
                  <a:lnTo>
                    <a:pt x="4387" y="1196"/>
                  </a:lnTo>
                  <a:lnTo>
                    <a:pt x="4379" y="1219"/>
                  </a:lnTo>
                  <a:lnTo>
                    <a:pt x="4370" y="1242"/>
                  </a:lnTo>
                  <a:lnTo>
                    <a:pt x="4359" y="1264"/>
                  </a:lnTo>
                  <a:lnTo>
                    <a:pt x="4344" y="1287"/>
                  </a:lnTo>
                  <a:lnTo>
                    <a:pt x="4330" y="1309"/>
                  </a:lnTo>
                  <a:lnTo>
                    <a:pt x="4312" y="1331"/>
                  </a:lnTo>
                  <a:lnTo>
                    <a:pt x="4295" y="1352"/>
                  </a:lnTo>
                  <a:lnTo>
                    <a:pt x="4276" y="1373"/>
                  </a:lnTo>
                  <a:lnTo>
                    <a:pt x="4255" y="1393"/>
                  </a:lnTo>
                  <a:lnTo>
                    <a:pt x="4542" y="1548"/>
                  </a:lnTo>
                  <a:lnTo>
                    <a:pt x="5967" y="1038"/>
                  </a:lnTo>
                  <a:lnTo>
                    <a:pt x="4475" y="276"/>
                  </a:lnTo>
                  <a:close/>
                  <a:moveTo>
                    <a:pt x="1912" y="3114"/>
                  </a:moveTo>
                  <a:lnTo>
                    <a:pt x="94" y="2156"/>
                  </a:lnTo>
                  <a:lnTo>
                    <a:pt x="94" y="2008"/>
                  </a:lnTo>
                  <a:lnTo>
                    <a:pt x="1912" y="2966"/>
                  </a:lnTo>
                  <a:lnTo>
                    <a:pt x="1912" y="311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>
              <a:solidFill>
                <a:schemeClr val="accent4"/>
              </a:solidFill>
              <a:round/>
              <a:headEnd/>
              <a:tailEnd/>
            </a:ln>
          </p:spPr>
          <p:txBody>
            <a:bodyPr lIns="79974" tIns="39987" rIns="79974" bIns="39987"/>
            <a:lstStyle/>
            <a:p>
              <a:endParaRPr lang="de-DE"/>
            </a:p>
          </p:txBody>
        </p:sp>
        <p:sp>
          <p:nvSpPr>
            <p:cNvPr id="10" name="Freeform 6"/>
            <p:cNvSpPr>
              <a:spLocks noEditPoints="1"/>
            </p:cNvSpPr>
            <p:nvPr/>
          </p:nvSpPr>
          <p:spPr bwMode="auto">
            <a:xfrm>
              <a:off x="444600" y="4876800"/>
              <a:ext cx="720000" cy="684000"/>
            </a:xfrm>
            <a:custGeom>
              <a:avLst/>
              <a:gdLst>
                <a:gd name="T0" fmla="*/ 1331 w 2167"/>
                <a:gd name="T1" fmla="*/ 947 h 2056"/>
                <a:gd name="T2" fmla="*/ 1784 w 2167"/>
                <a:gd name="T3" fmla="*/ 1077 h 2056"/>
                <a:gd name="T4" fmla="*/ 1849 w 2167"/>
                <a:gd name="T5" fmla="*/ 1032 h 2056"/>
                <a:gd name="T6" fmla="*/ 1557 w 2167"/>
                <a:gd name="T7" fmla="*/ 868 h 2056"/>
                <a:gd name="T8" fmla="*/ 1241 w 2167"/>
                <a:gd name="T9" fmla="*/ 816 h 2056"/>
                <a:gd name="T10" fmla="*/ 1172 w 2167"/>
                <a:gd name="T11" fmla="*/ 565 h 2056"/>
                <a:gd name="T12" fmla="*/ 1147 w 2167"/>
                <a:gd name="T13" fmla="*/ 94 h 2056"/>
                <a:gd name="T14" fmla="*/ 1083 w 2167"/>
                <a:gd name="T15" fmla="*/ 47 h 2056"/>
                <a:gd name="T16" fmla="*/ 1023 w 2167"/>
                <a:gd name="T17" fmla="*/ 376 h 2056"/>
                <a:gd name="T18" fmla="*/ 1078 w 2167"/>
                <a:gd name="T19" fmla="*/ 691 h 2056"/>
                <a:gd name="T20" fmla="*/ 920 w 2167"/>
                <a:gd name="T21" fmla="*/ 816 h 2056"/>
                <a:gd name="T22" fmla="*/ 467 w 2167"/>
                <a:gd name="T23" fmla="*/ 946 h 2056"/>
                <a:gd name="T24" fmla="*/ 311 w 2167"/>
                <a:gd name="T25" fmla="*/ 1070 h 2056"/>
                <a:gd name="T26" fmla="*/ 510 w 2167"/>
                <a:gd name="T27" fmla="*/ 1070 h 2056"/>
                <a:gd name="T28" fmla="*/ 947 w 2167"/>
                <a:gd name="T29" fmla="*/ 893 h 2056"/>
                <a:gd name="T30" fmla="*/ 948 w 2167"/>
                <a:gd name="T31" fmla="*/ 2056 h 2056"/>
                <a:gd name="T32" fmla="*/ 1230 w 2167"/>
                <a:gd name="T33" fmla="*/ 877 h 2056"/>
                <a:gd name="T34" fmla="*/ 1106 w 2167"/>
                <a:gd name="T35" fmla="*/ 771 h 2056"/>
                <a:gd name="T36" fmla="*/ 842 w 2167"/>
                <a:gd name="T37" fmla="*/ 1402 h 2056"/>
                <a:gd name="T38" fmla="*/ 597 w 2167"/>
                <a:gd name="T39" fmla="*/ 1303 h 2056"/>
                <a:gd name="T40" fmla="*/ 463 w 2167"/>
                <a:gd name="T41" fmla="*/ 1229 h 2056"/>
                <a:gd name="T42" fmla="*/ 491 w 2167"/>
                <a:gd name="T43" fmla="*/ 1109 h 2056"/>
                <a:gd name="T44" fmla="*/ 424 w 2167"/>
                <a:gd name="T45" fmla="*/ 1211 h 2056"/>
                <a:gd name="T46" fmla="*/ 371 w 2167"/>
                <a:gd name="T47" fmla="*/ 1299 h 2056"/>
                <a:gd name="T48" fmla="*/ 185 w 2167"/>
                <a:gd name="T49" fmla="*/ 1328 h 2056"/>
                <a:gd name="T50" fmla="*/ 21 w 2167"/>
                <a:gd name="T51" fmla="*/ 1420 h 2056"/>
                <a:gd name="T52" fmla="*/ 58 w 2167"/>
                <a:gd name="T53" fmla="*/ 1445 h 2056"/>
                <a:gd name="T54" fmla="*/ 312 w 2167"/>
                <a:gd name="T55" fmla="*/ 1372 h 2056"/>
                <a:gd name="T56" fmla="*/ 416 w 2167"/>
                <a:gd name="T57" fmla="*/ 1372 h 2056"/>
                <a:gd name="T58" fmla="*/ 476 w 2167"/>
                <a:gd name="T59" fmla="*/ 1373 h 2056"/>
                <a:gd name="T60" fmla="*/ 573 w 2167"/>
                <a:gd name="T61" fmla="*/ 1372 h 2056"/>
                <a:gd name="T62" fmla="*/ 827 w 2167"/>
                <a:gd name="T63" fmla="*/ 1446 h 2056"/>
                <a:gd name="T64" fmla="*/ 864 w 2167"/>
                <a:gd name="T65" fmla="*/ 1420 h 2056"/>
                <a:gd name="T66" fmla="*/ 418 w 2167"/>
                <a:gd name="T67" fmla="*/ 1303 h 2056"/>
                <a:gd name="T68" fmla="*/ 447 w 2167"/>
                <a:gd name="T69" fmla="*/ 1332 h 2056"/>
                <a:gd name="T70" fmla="*/ 2079 w 2167"/>
                <a:gd name="T71" fmla="*/ 1372 h 2056"/>
                <a:gd name="T72" fmla="*/ 1825 w 2167"/>
                <a:gd name="T73" fmla="*/ 1299 h 2056"/>
                <a:gd name="T74" fmla="*/ 1752 w 2167"/>
                <a:gd name="T75" fmla="*/ 1211 h 2056"/>
                <a:gd name="T76" fmla="*/ 1768 w 2167"/>
                <a:gd name="T77" fmla="*/ 1116 h 2056"/>
                <a:gd name="T78" fmla="*/ 1707 w 2167"/>
                <a:gd name="T79" fmla="*/ 1211 h 2056"/>
                <a:gd name="T80" fmla="*/ 1653 w 2167"/>
                <a:gd name="T81" fmla="*/ 1299 h 2056"/>
                <a:gd name="T82" fmla="*/ 1467 w 2167"/>
                <a:gd name="T83" fmla="*/ 1328 h 2056"/>
                <a:gd name="T84" fmla="*/ 1304 w 2167"/>
                <a:gd name="T85" fmla="*/ 1420 h 2056"/>
                <a:gd name="T86" fmla="*/ 1340 w 2167"/>
                <a:gd name="T87" fmla="*/ 1445 h 2056"/>
                <a:gd name="T88" fmla="*/ 1595 w 2167"/>
                <a:gd name="T89" fmla="*/ 1372 h 2056"/>
                <a:gd name="T90" fmla="*/ 1698 w 2167"/>
                <a:gd name="T91" fmla="*/ 1372 h 2056"/>
                <a:gd name="T92" fmla="*/ 1758 w 2167"/>
                <a:gd name="T93" fmla="*/ 1373 h 2056"/>
                <a:gd name="T94" fmla="*/ 1855 w 2167"/>
                <a:gd name="T95" fmla="*/ 1372 h 2056"/>
                <a:gd name="T96" fmla="*/ 2110 w 2167"/>
                <a:gd name="T97" fmla="*/ 1446 h 2056"/>
                <a:gd name="T98" fmla="*/ 2146 w 2167"/>
                <a:gd name="T99" fmla="*/ 1420 h 2056"/>
                <a:gd name="T100" fmla="*/ 1729 w 2167"/>
                <a:gd name="T101" fmla="*/ 1274 h 2056"/>
                <a:gd name="T102" fmla="*/ 435 w 2167"/>
                <a:gd name="T103" fmla="*/ 920 h 2056"/>
                <a:gd name="T104" fmla="*/ 434 w 2167"/>
                <a:gd name="T105" fmla="*/ 867 h 2056"/>
                <a:gd name="T106" fmla="*/ 470 w 2167"/>
                <a:gd name="T107" fmla="*/ 893 h 2056"/>
                <a:gd name="T108" fmla="*/ 1765 w 2167"/>
                <a:gd name="T109" fmla="*/ 941 h 2056"/>
                <a:gd name="T110" fmla="*/ 1729 w 2167"/>
                <a:gd name="T111" fmla="*/ 841 h 2056"/>
                <a:gd name="T112" fmla="*/ 1704 w 2167"/>
                <a:gd name="T113" fmla="*/ 905 h 2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67" h="2056">
                  <a:moveTo>
                    <a:pt x="1230" y="877"/>
                  </a:moveTo>
                  <a:cubicBezTo>
                    <a:pt x="1237" y="882"/>
                    <a:pt x="1243" y="888"/>
                    <a:pt x="1250" y="893"/>
                  </a:cubicBezTo>
                  <a:cubicBezTo>
                    <a:pt x="1276" y="912"/>
                    <a:pt x="1303" y="931"/>
                    <a:pt x="1331" y="947"/>
                  </a:cubicBezTo>
                  <a:cubicBezTo>
                    <a:pt x="1386" y="979"/>
                    <a:pt x="1444" y="1004"/>
                    <a:pt x="1503" y="1025"/>
                  </a:cubicBezTo>
                  <a:cubicBezTo>
                    <a:pt x="1562" y="1045"/>
                    <a:pt x="1623" y="1061"/>
                    <a:pt x="1687" y="1070"/>
                  </a:cubicBezTo>
                  <a:cubicBezTo>
                    <a:pt x="1718" y="1074"/>
                    <a:pt x="1751" y="1077"/>
                    <a:pt x="1784" y="1077"/>
                  </a:cubicBezTo>
                  <a:cubicBezTo>
                    <a:pt x="1800" y="1077"/>
                    <a:pt x="1817" y="1077"/>
                    <a:pt x="1834" y="1076"/>
                  </a:cubicBezTo>
                  <a:cubicBezTo>
                    <a:pt x="1851" y="1075"/>
                    <a:pt x="1868" y="1073"/>
                    <a:pt x="1886" y="1070"/>
                  </a:cubicBezTo>
                  <a:cubicBezTo>
                    <a:pt x="1874" y="1056"/>
                    <a:pt x="1862" y="1044"/>
                    <a:pt x="1849" y="1032"/>
                  </a:cubicBezTo>
                  <a:cubicBezTo>
                    <a:pt x="1836" y="1021"/>
                    <a:pt x="1824" y="1010"/>
                    <a:pt x="1810" y="1000"/>
                  </a:cubicBezTo>
                  <a:cubicBezTo>
                    <a:pt x="1784" y="980"/>
                    <a:pt x="1757" y="962"/>
                    <a:pt x="1729" y="946"/>
                  </a:cubicBezTo>
                  <a:cubicBezTo>
                    <a:pt x="1674" y="914"/>
                    <a:pt x="1617" y="888"/>
                    <a:pt x="1557" y="868"/>
                  </a:cubicBezTo>
                  <a:cubicBezTo>
                    <a:pt x="1498" y="848"/>
                    <a:pt x="1437" y="832"/>
                    <a:pt x="1373" y="823"/>
                  </a:cubicBezTo>
                  <a:cubicBezTo>
                    <a:pt x="1342" y="819"/>
                    <a:pt x="1309" y="816"/>
                    <a:pt x="1276" y="816"/>
                  </a:cubicBezTo>
                  <a:cubicBezTo>
                    <a:pt x="1265" y="816"/>
                    <a:pt x="1253" y="816"/>
                    <a:pt x="1241" y="816"/>
                  </a:cubicBezTo>
                  <a:cubicBezTo>
                    <a:pt x="1238" y="755"/>
                    <a:pt x="1194" y="704"/>
                    <a:pt x="1135" y="691"/>
                  </a:cubicBezTo>
                  <a:cubicBezTo>
                    <a:pt x="1139" y="681"/>
                    <a:pt x="1143" y="670"/>
                    <a:pt x="1147" y="659"/>
                  </a:cubicBezTo>
                  <a:cubicBezTo>
                    <a:pt x="1157" y="627"/>
                    <a:pt x="1165" y="596"/>
                    <a:pt x="1172" y="565"/>
                  </a:cubicBezTo>
                  <a:cubicBezTo>
                    <a:pt x="1184" y="502"/>
                    <a:pt x="1189" y="439"/>
                    <a:pt x="1189" y="376"/>
                  </a:cubicBezTo>
                  <a:cubicBezTo>
                    <a:pt x="1189" y="314"/>
                    <a:pt x="1184" y="251"/>
                    <a:pt x="1172" y="188"/>
                  </a:cubicBezTo>
                  <a:cubicBezTo>
                    <a:pt x="1166" y="157"/>
                    <a:pt x="1158" y="125"/>
                    <a:pt x="1147" y="94"/>
                  </a:cubicBezTo>
                  <a:cubicBezTo>
                    <a:pt x="1142" y="78"/>
                    <a:pt x="1136" y="62"/>
                    <a:pt x="1130" y="47"/>
                  </a:cubicBezTo>
                  <a:cubicBezTo>
                    <a:pt x="1123" y="31"/>
                    <a:pt x="1116" y="15"/>
                    <a:pt x="1106" y="0"/>
                  </a:cubicBezTo>
                  <a:cubicBezTo>
                    <a:pt x="1097" y="15"/>
                    <a:pt x="1090" y="31"/>
                    <a:pt x="1083" y="47"/>
                  </a:cubicBezTo>
                  <a:cubicBezTo>
                    <a:pt x="1076" y="62"/>
                    <a:pt x="1071" y="78"/>
                    <a:pt x="1066" y="94"/>
                  </a:cubicBezTo>
                  <a:cubicBezTo>
                    <a:pt x="1055" y="125"/>
                    <a:pt x="1047" y="157"/>
                    <a:pt x="1041" y="188"/>
                  </a:cubicBezTo>
                  <a:cubicBezTo>
                    <a:pt x="1029" y="251"/>
                    <a:pt x="1023" y="314"/>
                    <a:pt x="1023" y="376"/>
                  </a:cubicBezTo>
                  <a:cubicBezTo>
                    <a:pt x="1023" y="439"/>
                    <a:pt x="1029" y="502"/>
                    <a:pt x="1041" y="565"/>
                  </a:cubicBezTo>
                  <a:cubicBezTo>
                    <a:pt x="1047" y="596"/>
                    <a:pt x="1055" y="627"/>
                    <a:pt x="1066" y="659"/>
                  </a:cubicBezTo>
                  <a:cubicBezTo>
                    <a:pt x="1069" y="670"/>
                    <a:pt x="1073" y="681"/>
                    <a:pt x="1078" y="691"/>
                  </a:cubicBezTo>
                  <a:cubicBezTo>
                    <a:pt x="1019" y="704"/>
                    <a:pt x="974" y="755"/>
                    <a:pt x="971" y="817"/>
                  </a:cubicBezTo>
                  <a:cubicBezTo>
                    <a:pt x="971" y="817"/>
                    <a:pt x="971" y="817"/>
                    <a:pt x="971" y="817"/>
                  </a:cubicBezTo>
                  <a:cubicBezTo>
                    <a:pt x="953" y="816"/>
                    <a:pt x="937" y="815"/>
                    <a:pt x="920" y="816"/>
                  </a:cubicBezTo>
                  <a:cubicBezTo>
                    <a:pt x="887" y="816"/>
                    <a:pt x="855" y="819"/>
                    <a:pt x="823" y="823"/>
                  </a:cubicBezTo>
                  <a:cubicBezTo>
                    <a:pt x="760" y="832"/>
                    <a:pt x="699" y="847"/>
                    <a:pt x="639" y="868"/>
                  </a:cubicBezTo>
                  <a:cubicBezTo>
                    <a:pt x="580" y="889"/>
                    <a:pt x="523" y="914"/>
                    <a:pt x="467" y="946"/>
                  </a:cubicBezTo>
                  <a:cubicBezTo>
                    <a:pt x="440" y="962"/>
                    <a:pt x="413" y="980"/>
                    <a:pt x="386" y="1000"/>
                  </a:cubicBezTo>
                  <a:cubicBezTo>
                    <a:pt x="373" y="1011"/>
                    <a:pt x="360" y="1021"/>
                    <a:pt x="348" y="1032"/>
                  </a:cubicBezTo>
                  <a:cubicBezTo>
                    <a:pt x="335" y="1044"/>
                    <a:pt x="322" y="1056"/>
                    <a:pt x="311" y="1070"/>
                  </a:cubicBezTo>
                  <a:cubicBezTo>
                    <a:pt x="328" y="1073"/>
                    <a:pt x="346" y="1075"/>
                    <a:pt x="363" y="1076"/>
                  </a:cubicBezTo>
                  <a:cubicBezTo>
                    <a:pt x="380" y="1077"/>
                    <a:pt x="396" y="1077"/>
                    <a:pt x="413" y="1077"/>
                  </a:cubicBezTo>
                  <a:cubicBezTo>
                    <a:pt x="446" y="1077"/>
                    <a:pt x="478" y="1074"/>
                    <a:pt x="510" y="1070"/>
                  </a:cubicBezTo>
                  <a:cubicBezTo>
                    <a:pt x="573" y="1061"/>
                    <a:pt x="634" y="1045"/>
                    <a:pt x="694" y="1025"/>
                  </a:cubicBezTo>
                  <a:cubicBezTo>
                    <a:pt x="753" y="1004"/>
                    <a:pt x="811" y="979"/>
                    <a:pt x="866" y="947"/>
                  </a:cubicBezTo>
                  <a:cubicBezTo>
                    <a:pt x="894" y="931"/>
                    <a:pt x="921" y="913"/>
                    <a:pt x="947" y="893"/>
                  </a:cubicBezTo>
                  <a:cubicBezTo>
                    <a:pt x="958" y="884"/>
                    <a:pt x="968" y="876"/>
                    <a:pt x="978" y="867"/>
                  </a:cubicBezTo>
                  <a:cubicBezTo>
                    <a:pt x="991" y="902"/>
                    <a:pt x="1017" y="931"/>
                    <a:pt x="1051" y="947"/>
                  </a:cubicBezTo>
                  <a:cubicBezTo>
                    <a:pt x="948" y="2056"/>
                    <a:pt x="948" y="2056"/>
                    <a:pt x="948" y="2056"/>
                  </a:cubicBezTo>
                  <a:cubicBezTo>
                    <a:pt x="1265" y="2056"/>
                    <a:pt x="1265" y="2056"/>
                    <a:pt x="1265" y="2056"/>
                  </a:cubicBezTo>
                  <a:cubicBezTo>
                    <a:pt x="1158" y="948"/>
                    <a:pt x="1158" y="948"/>
                    <a:pt x="1158" y="948"/>
                  </a:cubicBezTo>
                  <a:cubicBezTo>
                    <a:pt x="1190" y="935"/>
                    <a:pt x="1216" y="909"/>
                    <a:pt x="1230" y="877"/>
                  </a:cubicBezTo>
                  <a:close/>
                  <a:moveTo>
                    <a:pt x="1106" y="876"/>
                  </a:moveTo>
                  <a:cubicBezTo>
                    <a:pt x="1078" y="876"/>
                    <a:pt x="1054" y="852"/>
                    <a:pt x="1054" y="823"/>
                  </a:cubicBezTo>
                  <a:cubicBezTo>
                    <a:pt x="1054" y="795"/>
                    <a:pt x="1078" y="771"/>
                    <a:pt x="1106" y="771"/>
                  </a:cubicBezTo>
                  <a:cubicBezTo>
                    <a:pt x="1135" y="771"/>
                    <a:pt x="1158" y="795"/>
                    <a:pt x="1158" y="823"/>
                  </a:cubicBezTo>
                  <a:cubicBezTo>
                    <a:pt x="1158" y="852"/>
                    <a:pt x="1135" y="876"/>
                    <a:pt x="1106" y="876"/>
                  </a:cubicBezTo>
                  <a:close/>
                  <a:moveTo>
                    <a:pt x="842" y="1402"/>
                  </a:moveTo>
                  <a:cubicBezTo>
                    <a:pt x="828" y="1391"/>
                    <a:pt x="812" y="1381"/>
                    <a:pt x="797" y="1372"/>
                  </a:cubicBezTo>
                  <a:cubicBezTo>
                    <a:pt x="766" y="1354"/>
                    <a:pt x="734" y="1339"/>
                    <a:pt x="700" y="1328"/>
                  </a:cubicBezTo>
                  <a:cubicBezTo>
                    <a:pt x="667" y="1316"/>
                    <a:pt x="633" y="1308"/>
                    <a:pt x="597" y="1303"/>
                  </a:cubicBezTo>
                  <a:cubicBezTo>
                    <a:pt x="579" y="1300"/>
                    <a:pt x="561" y="1299"/>
                    <a:pt x="543" y="1299"/>
                  </a:cubicBezTo>
                  <a:cubicBezTo>
                    <a:pt x="536" y="1299"/>
                    <a:pt x="529" y="1299"/>
                    <a:pt x="523" y="1299"/>
                  </a:cubicBezTo>
                  <a:cubicBezTo>
                    <a:pt x="521" y="1264"/>
                    <a:pt x="496" y="1236"/>
                    <a:pt x="463" y="1229"/>
                  </a:cubicBezTo>
                  <a:cubicBezTo>
                    <a:pt x="466" y="1223"/>
                    <a:pt x="468" y="1217"/>
                    <a:pt x="470" y="1211"/>
                  </a:cubicBezTo>
                  <a:cubicBezTo>
                    <a:pt x="476" y="1193"/>
                    <a:pt x="480" y="1175"/>
                    <a:pt x="484" y="1158"/>
                  </a:cubicBezTo>
                  <a:cubicBezTo>
                    <a:pt x="487" y="1141"/>
                    <a:pt x="489" y="1125"/>
                    <a:pt x="491" y="1109"/>
                  </a:cubicBezTo>
                  <a:cubicBezTo>
                    <a:pt x="463" y="1112"/>
                    <a:pt x="434" y="1115"/>
                    <a:pt x="405" y="1115"/>
                  </a:cubicBezTo>
                  <a:cubicBezTo>
                    <a:pt x="406" y="1129"/>
                    <a:pt x="408" y="1144"/>
                    <a:pt x="411" y="1158"/>
                  </a:cubicBezTo>
                  <a:cubicBezTo>
                    <a:pt x="414" y="1175"/>
                    <a:pt x="419" y="1193"/>
                    <a:pt x="424" y="1211"/>
                  </a:cubicBezTo>
                  <a:cubicBezTo>
                    <a:pt x="426" y="1217"/>
                    <a:pt x="429" y="1223"/>
                    <a:pt x="431" y="1229"/>
                  </a:cubicBezTo>
                  <a:cubicBezTo>
                    <a:pt x="398" y="1236"/>
                    <a:pt x="373" y="1265"/>
                    <a:pt x="371" y="1299"/>
                  </a:cubicBezTo>
                  <a:cubicBezTo>
                    <a:pt x="371" y="1299"/>
                    <a:pt x="371" y="1299"/>
                    <a:pt x="371" y="1299"/>
                  </a:cubicBezTo>
                  <a:cubicBezTo>
                    <a:pt x="361" y="1299"/>
                    <a:pt x="352" y="1299"/>
                    <a:pt x="343" y="1299"/>
                  </a:cubicBezTo>
                  <a:cubicBezTo>
                    <a:pt x="324" y="1299"/>
                    <a:pt x="306" y="1300"/>
                    <a:pt x="288" y="1303"/>
                  </a:cubicBezTo>
                  <a:cubicBezTo>
                    <a:pt x="253" y="1308"/>
                    <a:pt x="218" y="1316"/>
                    <a:pt x="185" y="1328"/>
                  </a:cubicBezTo>
                  <a:cubicBezTo>
                    <a:pt x="152" y="1340"/>
                    <a:pt x="119" y="1354"/>
                    <a:pt x="88" y="1372"/>
                  </a:cubicBezTo>
                  <a:cubicBezTo>
                    <a:pt x="73" y="1381"/>
                    <a:pt x="58" y="1391"/>
                    <a:pt x="43" y="1402"/>
                  </a:cubicBezTo>
                  <a:cubicBezTo>
                    <a:pt x="36" y="1408"/>
                    <a:pt x="28" y="1414"/>
                    <a:pt x="21" y="1420"/>
                  </a:cubicBezTo>
                  <a:cubicBezTo>
                    <a:pt x="14" y="1427"/>
                    <a:pt x="7" y="1433"/>
                    <a:pt x="0" y="1441"/>
                  </a:cubicBezTo>
                  <a:cubicBezTo>
                    <a:pt x="10" y="1443"/>
                    <a:pt x="20" y="1444"/>
                    <a:pt x="30" y="1445"/>
                  </a:cubicBezTo>
                  <a:cubicBezTo>
                    <a:pt x="39" y="1445"/>
                    <a:pt x="49" y="1445"/>
                    <a:pt x="58" y="1445"/>
                  </a:cubicBezTo>
                  <a:cubicBezTo>
                    <a:pt x="76" y="1445"/>
                    <a:pt x="95" y="1444"/>
                    <a:pt x="112" y="1441"/>
                  </a:cubicBezTo>
                  <a:cubicBezTo>
                    <a:pt x="148" y="1436"/>
                    <a:pt x="182" y="1427"/>
                    <a:pt x="216" y="1416"/>
                  </a:cubicBezTo>
                  <a:cubicBezTo>
                    <a:pt x="249" y="1405"/>
                    <a:pt x="281" y="1390"/>
                    <a:pt x="312" y="1372"/>
                  </a:cubicBezTo>
                  <a:cubicBezTo>
                    <a:pt x="328" y="1363"/>
                    <a:pt x="343" y="1353"/>
                    <a:pt x="358" y="1342"/>
                  </a:cubicBezTo>
                  <a:cubicBezTo>
                    <a:pt x="364" y="1337"/>
                    <a:pt x="370" y="1332"/>
                    <a:pt x="375" y="1327"/>
                  </a:cubicBezTo>
                  <a:cubicBezTo>
                    <a:pt x="382" y="1347"/>
                    <a:pt x="397" y="1363"/>
                    <a:pt x="416" y="1372"/>
                  </a:cubicBezTo>
                  <a:cubicBezTo>
                    <a:pt x="358" y="1995"/>
                    <a:pt x="358" y="1995"/>
                    <a:pt x="358" y="1995"/>
                  </a:cubicBezTo>
                  <a:cubicBezTo>
                    <a:pt x="536" y="1995"/>
                    <a:pt x="536" y="1995"/>
                    <a:pt x="536" y="1995"/>
                  </a:cubicBezTo>
                  <a:cubicBezTo>
                    <a:pt x="476" y="1373"/>
                    <a:pt x="476" y="1373"/>
                    <a:pt x="476" y="1373"/>
                  </a:cubicBezTo>
                  <a:cubicBezTo>
                    <a:pt x="494" y="1366"/>
                    <a:pt x="509" y="1351"/>
                    <a:pt x="517" y="1333"/>
                  </a:cubicBezTo>
                  <a:cubicBezTo>
                    <a:pt x="520" y="1336"/>
                    <a:pt x="524" y="1339"/>
                    <a:pt x="528" y="1342"/>
                  </a:cubicBezTo>
                  <a:cubicBezTo>
                    <a:pt x="542" y="1353"/>
                    <a:pt x="558" y="1363"/>
                    <a:pt x="573" y="1372"/>
                  </a:cubicBezTo>
                  <a:cubicBezTo>
                    <a:pt x="604" y="1390"/>
                    <a:pt x="636" y="1404"/>
                    <a:pt x="670" y="1416"/>
                  </a:cubicBezTo>
                  <a:cubicBezTo>
                    <a:pt x="703" y="1428"/>
                    <a:pt x="737" y="1436"/>
                    <a:pt x="773" y="1441"/>
                  </a:cubicBezTo>
                  <a:cubicBezTo>
                    <a:pt x="791" y="1444"/>
                    <a:pt x="809" y="1445"/>
                    <a:pt x="827" y="1446"/>
                  </a:cubicBezTo>
                  <a:cubicBezTo>
                    <a:pt x="837" y="1446"/>
                    <a:pt x="846" y="1445"/>
                    <a:pt x="856" y="1445"/>
                  </a:cubicBezTo>
                  <a:cubicBezTo>
                    <a:pt x="865" y="1444"/>
                    <a:pt x="875" y="1443"/>
                    <a:pt x="885" y="1441"/>
                  </a:cubicBezTo>
                  <a:cubicBezTo>
                    <a:pt x="878" y="1433"/>
                    <a:pt x="871" y="1427"/>
                    <a:pt x="864" y="1420"/>
                  </a:cubicBezTo>
                  <a:cubicBezTo>
                    <a:pt x="857" y="1414"/>
                    <a:pt x="850" y="1408"/>
                    <a:pt x="842" y="1402"/>
                  </a:cubicBezTo>
                  <a:close/>
                  <a:moveTo>
                    <a:pt x="447" y="1332"/>
                  </a:moveTo>
                  <a:cubicBezTo>
                    <a:pt x="431" y="1332"/>
                    <a:pt x="418" y="1319"/>
                    <a:pt x="418" y="1303"/>
                  </a:cubicBezTo>
                  <a:cubicBezTo>
                    <a:pt x="418" y="1287"/>
                    <a:pt x="431" y="1274"/>
                    <a:pt x="447" y="1274"/>
                  </a:cubicBezTo>
                  <a:cubicBezTo>
                    <a:pt x="463" y="1274"/>
                    <a:pt x="476" y="1287"/>
                    <a:pt x="476" y="1303"/>
                  </a:cubicBezTo>
                  <a:cubicBezTo>
                    <a:pt x="476" y="1319"/>
                    <a:pt x="463" y="1332"/>
                    <a:pt x="447" y="1332"/>
                  </a:cubicBezTo>
                  <a:close/>
                  <a:moveTo>
                    <a:pt x="2146" y="1420"/>
                  </a:moveTo>
                  <a:cubicBezTo>
                    <a:pt x="2139" y="1414"/>
                    <a:pt x="2132" y="1408"/>
                    <a:pt x="2125" y="1402"/>
                  </a:cubicBezTo>
                  <a:cubicBezTo>
                    <a:pt x="2110" y="1391"/>
                    <a:pt x="2095" y="1381"/>
                    <a:pt x="2079" y="1372"/>
                  </a:cubicBezTo>
                  <a:cubicBezTo>
                    <a:pt x="2048" y="1354"/>
                    <a:pt x="2016" y="1339"/>
                    <a:pt x="1983" y="1328"/>
                  </a:cubicBezTo>
                  <a:cubicBezTo>
                    <a:pt x="1949" y="1316"/>
                    <a:pt x="1915" y="1308"/>
                    <a:pt x="1879" y="1303"/>
                  </a:cubicBezTo>
                  <a:cubicBezTo>
                    <a:pt x="1862" y="1300"/>
                    <a:pt x="1843" y="1299"/>
                    <a:pt x="1825" y="1299"/>
                  </a:cubicBezTo>
                  <a:cubicBezTo>
                    <a:pt x="1818" y="1299"/>
                    <a:pt x="1812" y="1299"/>
                    <a:pt x="1805" y="1299"/>
                  </a:cubicBezTo>
                  <a:cubicBezTo>
                    <a:pt x="1803" y="1264"/>
                    <a:pt x="1778" y="1236"/>
                    <a:pt x="1746" y="1229"/>
                  </a:cubicBezTo>
                  <a:cubicBezTo>
                    <a:pt x="1748" y="1223"/>
                    <a:pt x="1750" y="1217"/>
                    <a:pt x="1752" y="1211"/>
                  </a:cubicBezTo>
                  <a:cubicBezTo>
                    <a:pt x="1758" y="1193"/>
                    <a:pt x="1763" y="1175"/>
                    <a:pt x="1766" y="1158"/>
                  </a:cubicBezTo>
                  <a:cubicBezTo>
                    <a:pt x="1769" y="1144"/>
                    <a:pt x="1770" y="1130"/>
                    <a:pt x="1772" y="1116"/>
                  </a:cubicBezTo>
                  <a:cubicBezTo>
                    <a:pt x="1768" y="1116"/>
                    <a:pt x="1768" y="1116"/>
                    <a:pt x="1768" y="1116"/>
                  </a:cubicBezTo>
                  <a:cubicBezTo>
                    <a:pt x="1740" y="1116"/>
                    <a:pt x="1713" y="1113"/>
                    <a:pt x="1686" y="1110"/>
                  </a:cubicBezTo>
                  <a:cubicBezTo>
                    <a:pt x="1688" y="1126"/>
                    <a:pt x="1690" y="1142"/>
                    <a:pt x="1693" y="1158"/>
                  </a:cubicBezTo>
                  <a:cubicBezTo>
                    <a:pt x="1696" y="1175"/>
                    <a:pt x="1701" y="1193"/>
                    <a:pt x="1707" y="1211"/>
                  </a:cubicBezTo>
                  <a:cubicBezTo>
                    <a:pt x="1709" y="1217"/>
                    <a:pt x="1711" y="1223"/>
                    <a:pt x="1713" y="1229"/>
                  </a:cubicBezTo>
                  <a:cubicBezTo>
                    <a:pt x="1680" y="1236"/>
                    <a:pt x="1655" y="1265"/>
                    <a:pt x="1654" y="1299"/>
                  </a:cubicBezTo>
                  <a:cubicBezTo>
                    <a:pt x="1654" y="1299"/>
                    <a:pt x="1653" y="1299"/>
                    <a:pt x="1653" y="1299"/>
                  </a:cubicBezTo>
                  <a:cubicBezTo>
                    <a:pt x="1644" y="1299"/>
                    <a:pt x="1634" y="1299"/>
                    <a:pt x="1625" y="1299"/>
                  </a:cubicBezTo>
                  <a:cubicBezTo>
                    <a:pt x="1606" y="1299"/>
                    <a:pt x="1588" y="1300"/>
                    <a:pt x="1571" y="1303"/>
                  </a:cubicBezTo>
                  <a:cubicBezTo>
                    <a:pt x="1535" y="1308"/>
                    <a:pt x="1501" y="1316"/>
                    <a:pt x="1467" y="1328"/>
                  </a:cubicBezTo>
                  <a:cubicBezTo>
                    <a:pt x="1434" y="1340"/>
                    <a:pt x="1402" y="1354"/>
                    <a:pt x="1371" y="1372"/>
                  </a:cubicBezTo>
                  <a:cubicBezTo>
                    <a:pt x="1355" y="1381"/>
                    <a:pt x="1340" y="1391"/>
                    <a:pt x="1325" y="1402"/>
                  </a:cubicBezTo>
                  <a:cubicBezTo>
                    <a:pt x="1318" y="1408"/>
                    <a:pt x="1311" y="1414"/>
                    <a:pt x="1304" y="1420"/>
                  </a:cubicBezTo>
                  <a:cubicBezTo>
                    <a:pt x="1296" y="1427"/>
                    <a:pt x="1289" y="1433"/>
                    <a:pt x="1283" y="1441"/>
                  </a:cubicBezTo>
                  <a:cubicBezTo>
                    <a:pt x="1293" y="1443"/>
                    <a:pt x="1302" y="1444"/>
                    <a:pt x="1312" y="1445"/>
                  </a:cubicBezTo>
                  <a:cubicBezTo>
                    <a:pt x="1321" y="1445"/>
                    <a:pt x="1331" y="1445"/>
                    <a:pt x="1340" y="1445"/>
                  </a:cubicBezTo>
                  <a:cubicBezTo>
                    <a:pt x="1359" y="1445"/>
                    <a:pt x="1377" y="1444"/>
                    <a:pt x="1395" y="1441"/>
                  </a:cubicBezTo>
                  <a:cubicBezTo>
                    <a:pt x="1430" y="1436"/>
                    <a:pt x="1465" y="1427"/>
                    <a:pt x="1498" y="1416"/>
                  </a:cubicBezTo>
                  <a:cubicBezTo>
                    <a:pt x="1531" y="1405"/>
                    <a:pt x="1563" y="1390"/>
                    <a:pt x="1595" y="1372"/>
                  </a:cubicBezTo>
                  <a:cubicBezTo>
                    <a:pt x="1610" y="1363"/>
                    <a:pt x="1625" y="1353"/>
                    <a:pt x="1640" y="1342"/>
                  </a:cubicBezTo>
                  <a:cubicBezTo>
                    <a:pt x="1646" y="1337"/>
                    <a:pt x="1652" y="1332"/>
                    <a:pt x="1658" y="1327"/>
                  </a:cubicBezTo>
                  <a:cubicBezTo>
                    <a:pt x="1665" y="1347"/>
                    <a:pt x="1679" y="1363"/>
                    <a:pt x="1698" y="1372"/>
                  </a:cubicBezTo>
                  <a:cubicBezTo>
                    <a:pt x="1641" y="1995"/>
                    <a:pt x="1641" y="1995"/>
                    <a:pt x="1641" y="1995"/>
                  </a:cubicBezTo>
                  <a:cubicBezTo>
                    <a:pt x="1818" y="1995"/>
                    <a:pt x="1818" y="1995"/>
                    <a:pt x="1818" y="1995"/>
                  </a:cubicBezTo>
                  <a:cubicBezTo>
                    <a:pt x="1758" y="1373"/>
                    <a:pt x="1758" y="1373"/>
                    <a:pt x="1758" y="1373"/>
                  </a:cubicBezTo>
                  <a:cubicBezTo>
                    <a:pt x="1776" y="1366"/>
                    <a:pt x="1791" y="1351"/>
                    <a:pt x="1799" y="1333"/>
                  </a:cubicBezTo>
                  <a:cubicBezTo>
                    <a:pt x="1803" y="1336"/>
                    <a:pt x="1806" y="1339"/>
                    <a:pt x="1810" y="1342"/>
                  </a:cubicBezTo>
                  <a:cubicBezTo>
                    <a:pt x="1825" y="1353"/>
                    <a:pt x="1840" y="1363"/>
                    <a:pt x="1855" y="1372"/>
                  </a:cubicBezTo>
                  <a:cubicBezTo>
                    <a:pt x="1887" y="1390"/>
                    <a:pt x="1919" y="1404"/>
                    <a:pt x="1952" y="1416"/>
                  </a:cubicBezTo>
                  <a:cubicBezTo>
                    <a:pt x="1985" y="1428"/>
                    <a:pt x="2020" y="1436"/>
                    <a:pt x="2055" y="1441"/>
                  </a:cubicBezTo>
                  <a:cubicBezTo>
                    <a:pt x="2073" y="1444"/>
                    <a:pt x="2091" y="1445"/>
                    <a:pt x="2110" y="1446"/>
                  </a:cubicBezTo>
                  <a:cubicBezTo>
                    <a:pt x="2119" y="1446"/>
                    <a:pt x="2128" y="1445"/>
                    <a:pt x="2138" y="1445"/>
                  </a:cubicBezTo>
                  <a:cubicBezTo>
                    <a:pt x="2147" y="1444"/>
                    <a:pt x="2157" y="1443"/>
                    <a:pt x="2167" y="1441"/>
                  </a:cubicBezTo>
                  <a:cubicBezTo>
                    <a:pt x="2161" y="1433"/>
                    <a:pt x="2154" y="1427"/>
                    <a:pt x="2146" y="1420"/>
                  </a:cubicBezTo>
                  <a:close/>
                  <a:moveTo>
                    <a:pt x="1729" y="1332"/>
                  </a:moveTo>
                  <a:cubicBezTo>
                    <a:pt x="1713" y="1332"/>
                    <a:pt x="1700" y="1319"/>
                    <a:pt x="1700" y="1303"/>
                  </a:cubicBezTo>
                  <a:cubicBezTo>
                    <a:pt x="1700" y="1287"/>
                    <a:pt x="1713" y="1274"/>
                    <a:pt x="1729" y="1274"/>
                  </a:cubicBezTo>
                  <a:cubicBezTo>
                    <a:pt x="1746" y="1274"/>
                    <a:pt x="1759" y="1287"/>
                    <a:pt x="1759" y="1303"/>
                  </a:cubicBezTo>
                  <a:cubicBezTo>
                    <a:pt x="1759" y="1319"/>
                    <a:pt x="1746" y="1332"/>
                    <a:pt x="1729" y="1332"/>
                  </a:cubicBezTo>
                  <a:close/>
                  <a:moveTo>
                    <a:pt x="435" y="920"/>
                  </a:moveTo>
                  <a:cubicBezTo>
                    <a:pt x="428" y="924"/>
                    <a:pt x="421" y="929"/>
                    <a:pt x="414" y="934"/>
                  </a:cubicBezTo>
                  <a:cubicBezTo>
                    <a:pt x="417" y="920"/>
                    <a:pt x="420" y="907"/>
                    <a:pt x="424" y="893"/>
                  </a:cubicBezTo>
                  <a:cubicBezTo>
                    <a:pt x="427" y="885"/>
                    <a:pt x="430" y="876"/>
                    <a:pt x="434" y="867"/>
                  </a:cubicBezTo>
                  <a:cubicBezTo>
                    <a:pt x="438" y="858"/>
                    <a:pt x="442" y="849"/>
                    <a:pt x="447" y="841"/>
                  </a:cubicBezTo>
                  <a:cubicBezTo>
                    <a:pt x="452" y="849"/>
                    <a:pt x="456" y="858"/>
                    <a:pt x="460" y="867"/>
                  </a:cubicBezTo>
                  <a:cubicBezTo>
                    <a:pt x="464" y="876"/>
                    <a:pt x="467" y="885"/>
                    <a:pt x="470" y="893"/>
                  </a:cubicBezTo>
                  <a:cubicBezTo>
                    <a:pt x="471" y="896"/>
                    <a:pt x="471" y="898"/>
                    <a:pt x="472" y="900"/>
                  </a:cubicBezTo>
                  <a:cubicBezTo>
                    <a:pt x="460" y="907"/>
                    <a:pt x="447" y="913"/>
                    <a:pt x="435" y="920"/>
                  </a:cubicBezTo>
                  <a:close/>
                  <a:moveTo>
                    <a:pt x="1765" y="941"/>
                  </a:moveTo>
                  <a:cubicBezTo>
                    <a:pt x="1762" y="925"/>
                    <a:pt x="1758" y="909"/>
                    <a:pt x="1752" y="893"/>
                  </a:cubicBezTo>
                  <a:cubicBezTo>
                    <a:pt x="1749" y="885"/>
                    <a:pt x="1746" y="876"/>
                    <a:pt x="1742" y="867"/>
                  </a:cubicBezTo>
                  <a:cubicBezTo>
                    <a:pt x="1739" y="858"/>
                    <a:pt x="1735" y="849"/>
                    <a:pt x="1729" y="841"/>
                  </a:cubicBezTo>
                  <a:cubicBezTo>
                    <a:pt x="1724" y="849"/>
                    <a:pt x="1720" y="858"/>
                    <a:pt x="1716" y="867"/>
                  </a:cubicBezTo>
                  <a:cubicBezTo>
                    <a:pt x="1713" y="876"/>
                    <a:pt x="1710" y="885"/>
                    <a:pt x="1707" y="893"/>
                  </a:cubicBezTo>
                  <a:cubicBezTo>
                    <a:pt x="1705" y="897"/>
                    <a:pt x="1705" y="901"/>
                    <a:pt x="1704" y="905"/>
                  </a:cubicBezTo>
                  <a:cubicBezTo>
                    <a:pt x="1713" y="910"/>
                    <a:pt x="1723" y="914"/>
                    <a:pt x="1732" y="919"/>
                  </a:cubicBezTo>
                  <a:cubicBezTo>
                    <a:pt x="1744" y="926"/>
                    <a:pt x="1754" y="934"/>
                    <a:pt x="1765" y="94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4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8"/>
            <p:cNvSpPr>
              <a:spLocks noChangeAspect="1" noEditPoints="1"/>
            </p:cNvSpPr>
            <p:nvPr/>
          </p:nvSpPr>
          <p:spPr bwMode="auto">
            <a:xfrm>
              <a:off x="506121" y="3429000"/>
              <a:ext cx="658479" cy="540000"/>
            </a:xfrm>
            <a:custGeom>
              <a:avLst/>
              <a:gdLst>
                <a:gd name="T0" fmla="*/ 2501 w 3264"/>
                <a:gd name="T1" fmla="*/ 1245 h 2532"/>
                <a:gd name="T2" fmla="*/ 1902 w 3264"/>
                <a:gd name="T3" fmla="*/ 1414 h 2532"/>
                <a:gd name="T4" fmla="*/ 1337 w 3264"/>
                <a:gd name="T5" fmla="*/ 1360 h 2532"/>
                <a:gd name="T6" fmla="*/ 1136 w 3264"/>
                <a:gd name="T7" fmla="*/ 1289 h 2532"/>
                <a:gd name="T8" fmla="*/ 929 w 3264"/>
                <a:gd name="T9" fmla="*/ 1286 h 2532"/>
                <a:gd name="T10" fmla="*/ 673 w 3264"/>
                <a:gd name="T11" fmla="*/ 1374 h 2532"/>
                <a:gd name="T12" fmla="*/ 643 w 3264"/>
                <a:gd name="T13" fmla="*/ 1514 h 2532"/>
                <a:gd name="T14" fmla="*/ 897 w 3264"/>
                <a:gd name="T15" fmla="*/ 1393 h 2532"/>
                <a:gd name="T16" fmla="*/ 1101 w 3264"/>
                <a:gd name="T17" fmla="*/ 1385 h 2532"/>
                <a:gd name="T18" fmla="*/ 1279 w 3264"/>
                <a:gd name="T19" fmla="*/ 1442 h 2532"/>
                <a:gd name="T20" fmla="*/ 1822 w 3264"/>
                <a:gd name="T21" fmla="*/ 1509 h 2532"/>
                <a:gd name="T22" fmla="*/ 1831 w 3264"/>
                <a:gd name="T23" fmla="*/ 1604 h 2532"/>
                <a:gd name="T24" fmla="*/ 1735 w 3264"/>
                <a:gd name="T25" fmla="*/ 1706 h 2532"/>
                <a:gd name="T26" fmla="*/ 1646 w 3264"/>
                <a:gd name="T27" fmla="*/ 1733 h 2532"/>
                <a:gd name="T28" fmla="*/ 1672 w 3264"/>
                <a:gd name="T29" fmla="*/ 1781 h 2532"/>
                <a:gd name="T30" fmla="*/ 1816 w 3264"/>
                <a:gd name="T31" fmla="*/ 1704 h 2532"/>
                <a:gd name="T32" fmla="*/ 1886 w 3264"/>
                <a:gd name="T33" fmla="*/ 1588 h 2532"/>
                <a:gd name="T34" fmla="*/ 2501 w 3264"/>
                <a:gd name="T35" fmla="*/ 1344 h 2532"/>
                <a:gd name="T36" fmla="*/ 1962 w 3264"/>
                <a:gd name="T37" fmla="*/ 1879 h 2532"/>
                <a:gd name="T38" fmla="*/ 1736 w 3264"/>
                <a:gd name="T39" fmla="*/ 2010 h 2532"/>
                <a:gd name="T40" fmla="*/ 1638 w 3264"/>
                <a:gd name="T41" fmla="*/ 2133 h 2532"/>
                <a:gd name="T42" fmla="*/ 1810 w 3264"/>
                <a:gd name="T43" fmla="*/ 2087 h 2532"/>
                <a:gd name="T44" fmla="*/ 2670 w 3264"/>
                <a:gd name="T45" fmla="*/ 1409 h 2532"/>
                <a:gd name="T46" fmla="*/ 2643 w 3264"/>
                <a:gd name="T47" fmla="*/ 1287 h 2532"/>
                <a:gd name="T48" fmla="*/ 29 w 3264"/>
                <a:gd name="T49" fmla="*/ 1360 h 2532"/>
                <a:gd name="T50" fmla="*/ 1 w 3264"/>
                <a:gd name="T51" fmla="*/ 1414 h 2532"/>
                <a:gd name="T52" fmla="*/ 3063 w 3264"/>
                <a:gd name="T53" fmla="*/ 1115 h 2532"/>
                <a:gd name="T54" fmla="*/ 2963 w 3264"/>
                <a:gd name="T55" fmla="*/ 1016 h 2532"/>
                <a:gd name="T56" fmla="*/ 2412 w 3264"/>
                <a:gd name="T57" fmla="*/ 450 h 2532"/>
                <a:gd name="T58" fmla="*/ 2239 w 3264"/>
                <a:gd name="T59" fmla="*/ 391 h 2532"/>
                <a:gd name="T60" fmla="*/ 2029 w 3264"/>
                <a:gd name="T61" fmla="*/ 370 h 2532"/>
                <a:gd name="T62" fmla="*/ 1796 w 3264"/>
                <a:gd name="T63" fmla="*/ 396 h 2532"/>
                <a:gd name="T64" fmla="*/ 1629 w 3264"/>
                <a:gd name="T65" fmla="*/ 460 h 2532"/>
                <a:gd name="T66" fmla="*/ 1507 w 3264"/>
                <a:gd name="T67" fmla="*/ 568 h 2532"/>
                <a:gd name="T68" fmla="*/ 1483 w 3264"/>
                <a:gd name="T69" fmla="*/ 692 h 2532"/>
                <a:gd name="T70" fmla="*/ 1565 w 3264"/>
                <a:gd name="T71" fmla="*/ 817 h 2532"/>
                <a:gd name="T72" fmla="*/ 1707 w 3264"/>
                <a:gd name="T73" fmla="*/ 896 h 2532"/>
                <a:gd name="T74" fmla="*/ 1921 w 3264"/>
                <a:gd name="T75" fmla="*/ 946 h 2532"/>
                <a:gd name="T76" fmla="*/ 2137 w 3264"/>
                <a:gd name="T77" fmla="*/ 946 h 2532"/>
                <a:gd name="T78" fmla="*/ 2352 w 3264"/>
                <a:gd name="T79" fmla="*/ 896 h 2532"/>
                <a:gd name="T80" fmla="*/ 2494 w 3264"/>
                <a:gd name="T81" fmla="*/ 817 h 2532"/>
                <a:gd name="T82" fmla="*/ 2575 w 3264"/>
                <a:gd name="T83" fmla="*/ 692 h 2532"/>
                <a:gd name="T84" fmla="*/ 2552 w 3264"/>
                <a:gd name="T85" fmla="*/ 568 h 2532"/>
                <a:gd name="T86" fmla="*/ 2430 w 3264"/>
                <a:gd name="T87" fmla="*/ 460 h 2532"/>
                <a:gd name="T88" fmla="*/ 2273 w 3264"/>
                <a:gd name="T89" fmla="*/ 870 h 2532"/>
                <a:gd name="T90" fmla="*/ 2004 w 3264"/>
                <a:gd name="T91" fmla="*/ 901 h 2532"/>
                <a:gd name="T92" fmla="*/ 1724 w 3264"/>
                <a:gd name="T93" fmla="*/ 850 h 2532"/>
                <a:gd name="T94" fmla="*/ 1597 w 3264"/>
                <a:gd name="T95" fmla="*/ 779 h 2532"/>
                <a:gd name="T96" fmla="*/ 1532 w 3264"/>
                <a:gd name="T97" fmla="*/ 682 h 2532"/>
                <a:gd name="T98" fmla="*/ 1550 w 3264"/>
                <a:gd name="T99" fmla="*/ 594 h 2532"/>
                <a:gd name="T100" fmla="*/ 1653 w 3264"/>
                <a:gd name="T101" fmla="*/ 503 h 2532"/>
                <a:gd name="T102" fmla="*/ 1831 w 3264"/>
                <a:gd name="T103" fmla="*/ 440 h 2532"/>
                <a:gd name="T104" fmla="*/ 2082 w 3264"/>
                <a:gd name="T105" fmla="*/ 421 h 2532"/>
                <a:gd name="T106" fmla="*/ 2354 w 3264"/>
                <a:gd name="T107" fmla="*/ 478 h 2532"/>
                <a:gd name="T108" fmla="*/ 2474 w 3264"/>
                <a:gd name="T109" fmla="*/ 552 h 2532"/>
                <a:gd name="T110" fmla="*/ 2529 w 3264"/>
                <a:gd name="T111" fmla="*/ 650 h 2532"/>
                <a:gd name="T112" fmla="*/ 2502 w 3264"/>
                <a:gd name="T113" fmla="*/ 737 h 2532"/>
                <a:gd name="T114" fmla="*/ 2389 w 3264"/>
                <a:gd name="T115" fmla="*/ 826 h 2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264" h="2532">
                  <a:moveTo>
                    <a:pt x="2604" y="1263"/>
                  </a:moveTo>
                  <a:lnTo>
                    <a:pt x="2604" y="1263"/>
                  </a:lnTo>
                  <a:lnTo>
                    <a:pt x="2591" y="1258"/>
                  </a:lnTo>
                  <a:lnTo>
                    <a:pt x="2578" y="1254"/>
                  </a:lnTo>
                  <a:lnTo>
                    <a:pt x="2564" y="1250"/>
                  </a:lnTo>
                  <a:lnTo>
                    <a:pt x="2551" y="1248"/>
                  </a:lnTo>
                  <a:lnTo>
                    <a:pt x="2525" y="1246"/>
                  </a:lnTo>
                  <a:lnTo>
                    <a:pt x="2501" y="1245"/>
                  </a:lnTo>
                  <a:lnTo>
                    <a:pt x="2501" y="1245"/>
                  </a:lnTo>
                  <a:lnTo>
                    <a:pt x="2472" y="1246"/>
                  </a:lnTo>
                  <a:lnTo>
                    <a:pt x="2447" y="1248"/>
                  </a:lnTo>
                  <a:lnTo>
                    <a:pt x="2425" y="1251"/>
                  </a:lnTo>
                  <a:lnTo>
                    <a:pt x="2419" y="1253"/>
                  </a:lnTo>
                  <a:lnTo>
                    <a:pt x="1928" y="1461"/>
                  </a:lnTo>
                  <a:lnTo>
                    <a:pt x="1928" y="1461"/>
                  </a:lnTo>
                  <a:lnTo>
                    <a:pt x="1922" y="1449"/>
                  </a:lnTo>
                  <a:lnTo>
                    <a:pt x="1916" y="1437"/>
                  </a:lnTo>
                  <a:lnTo>
                    <a:pt x="1902" y="1414"/>
                  </a:lnTo>
                  <a:lnTo>
                    <a:pt x="1877" y="1412"/>
                  </a:lnTo>
                  <a:lnTo>
                    <a:pt x="1877" y="1412"/>
                  </a:lnTo>
                  <a:lnTo>
                    <a:pt x="1796" y="1408"/>
                  </a:lnTo>
                  <a:lnTo>
                    <a:pt x="1655" y="1401"/>
                  </a:lnTo>
                  <a:lnTo>
                    <a:pt x="1500" y="1393"/>
                  </a:lnTo>
                  <a:lnTo>
                    <a:pt x="1382" y="1385"/>
                  </a:lnTo>
                  <a:lnTo>
                    <a:pt x="1382" y="1385"/>
                  </a:lnTo>
                  <a:lnTo>
                    <a:pt x="1360" y="1372"/>
                  </a:lnTo>
                  <a:lnTo>
                    <a:pt x="1337" y="1360"/>
                  </a:lnTo>
                  <a:lnTo>
                    <a:pt x="1315" y="1349"/>
                  </a:lnTo>
                  <a:lnTo>
                    <a:pt x="1293" y="1339"/>
                  </a:lnTo>
                  <a:lnTo>
                    <a:pt x="1270" y="1329"/>
                  </a:lnTo>
                  <a:lnTo>
                    <a:pt x="1248" y="1320"/>
                  </a:lnTo>
                  <a:lnTo>
                    <a:pt x="1226" y="1312"/>
                  </a:lnTo>
                  <a:lnTo>
                    <a:pt x="1202" y="1305"/>
                  </a:lnTo>
                  <a:lnTo>
                    <a:pt x="1180" y="1299"/>
                  </a:lnTo>
                  <a:lnTo>
                    <a:pt x="1158" y="1294"/>
                  </a:lnTo>
                  <a:lnTo>
                    <a:pt x="1136" y="1289"/>
                  </a:lnTo>
                  <a:lnTo>
                    <a:pt x="1112" y="1286"/>
                  </a:lnTo>
                  <a:lnTo>
                    <a:pt x="1090" y="1283"/>
                  </a:lnTo>
                  <a:lnTo>
                    <a:pt x="1068" y="1282"/>
                  </a:lnTo>
                  <a:lnTo>
                    <a:pt x="1045" y="1281"/>
                  </a:lnTo>
                  <a:lnTo>
                    <a:pt x="1023" y="1279"/>
                  </a:lnTo>
                  <a:lnTo>
                    <a:pt x="1023" y="1279"/>
                  </a:lnTo>
                  <a:lnTo>
                    <a:pt x="992" y="1281"/>
                  </a:lnTo>
                  <a:lnTo>
                    <a:pt x="961" y="1283"/>
                  </a:lnTo>
                  <a:lnTo>
                    <a:pt x="929" y="1286"/>
                  </a:lnTo>
                  <a:lnTo>
                    <a:pt x="899" y="1292"/>
                  </a:lnTo>
                  <a:lnTo>
                    <a:pt x="869" y="1297"/>
                  </a:lnTo>
                  <a:lnTo>
                    <a:pt x="840" y="1305"/>
                  </a:lnTo>
                  <a:lnTo>
                    <a:pt x="810" y="1314"/>
                  </a:lnTo>
                  <a:lnTo>
                    <a:pt x="782" y="1324"/>
                  </a:lnTo>
                  <a:lnTo>
                    <a:pt x="754" y="1335"/>
                  </a:lnTo>
                  <a:lnTo>
                    <a:pt x="727" y="1347"/>
                  </a:lnTo>
                  <a:lnTo>
                    <a:pt x="700" y="1360"/>
                  </a:lnTo>
                  <a:lnTo>
                    <a:pt x="673" y="1374"/>
                  </a:lnTo>
                  <a:lnTo>
                    <a:pt x="647" y="1390"/>
                  </a:lnTo>
                  <a:lnTo>
                    <a:pt x="622" y="1407"/>
                  </a:lnTo>
                  <a:lnTo>
                    <a:pt x="597" y="1423"/>
                  </a:lnTo>
                  <a:lnTo>
                    <a:pt x="574" y="1441"/>
                  </a:lnTo>
                  <a:lnTo>
                    <a:pt x="574" y="1576"/>
                  </a:lnTo>
                  <a:lnTo>
                    <a:pt x="574" y="1576"/>
                  </a:lnTo>
                  <a:lnTo>
                    <a:pt x="596" y="1554"/>
                  </a:lnTo>
                  <a:lnTo>
                    <a:pt x="620" y="1534"/>
                  </a:lnTo>
                  <a:lnTo>
                    <a:pt x="643" y="1514"/>
                  </a:lnTo>
                  <a:lnTo>
                    <a:pt x="669" y="1496"/>
                  </a:lnTo>
                  <a:lnTo>
                    <a:pt x="694" y="1478"/>
                  </a:lnTo>
                  <a:lnTo>
                    <a:pt x="721" y="1462"/>
                  </a:lnTo>
                  <a:lnTo>
                    <a:pt x="749" y="1447"/>
                  </a:lnTo>
                  <a:lnTo>
                    <a:pt x="777" y="1433"/>
                  </a:lnTo>
                  <a:lnTo>
                    <a:pt x="806" y="1421"/>
                  </a:lnTo>
                  <a:lnTo>
                    <a:pt x="836" y="1410"/>
                  </a:lnTo>
                  <a:lnTo>
                    <a:pt x="866" y="1401"/>
                  </a:lnTo>
                  <a:lnTo>
                    <a:pt x="897" y="1393"/>
                  </a:lnTo>
                  <a:lnTo>
                    <a:pt x="927" y="1388"/>
                  </a:lnTo>
                  <a:lnTo>
                    <a:pt x="959" y="1383"/>
                  </a:lnTo>
                  <a:lnTo>
                    <a:pt x="991" y="1380"/>
                  </a:lnTo>
                  <a:lnTo>
                    <a:pt x="1023" y="1380"/>
                  </a:lnTo>
                  <a:lnTo>
                    <a:pt x="1023" y="1380"/>
                  </a:lnTo>
                  <a:lnTo>
                    <a:pt x="1042" y="1380"/>
                  </a:lnTo>
                  <a:lnTo>
                    <a:pt x="1062" y="1381"/>
                  </a:lnTo>
                  <a:lnTo>
                    <a:pt x="1081" y="1382"/>
                  </a:lnTo>
                  <a:lnTo>
                    <a:pt x="1101" y="1385"/>
                  </a:lnTo>
                  <a:lnTo>
                    <a:pt x="1121" y="1388"/>
                  </a:lnTo>
                  <a:lnTo>
                    <a:pt x="1141" y="1392"/>
                  </a:lnTo>
                  <a:lnTo>
                    <a:pt x="1160" y="1397"/>
                  </a:lnTo>
                  <a:lnTo>
                    <a:pt x="1180" y="1402"/>
                  </a:lnTo>
                  <a:lnTo>
                    <a:pt x="1200" y="1409"/>
                  </a:lnTo>
                  <a:lnTo>
                    <a:pt x="1220" y="1416"/>
                  </a:lnTo>
                  <a:lnTo>
                    <a:pt x="1239" y="1423"/>
                  </a:lnTo>
                  <a:lnTo>
                    <a:pt x="1259" y="1432"/>
                  </a:lnTo>
                  <a:lnTo>
                    <a:pt x="1279" y="1442"/>
                  </a:lnTo>
                  <a:lnTo>
                    <a:pt x="1299" y="1452"/>
                  </a:lnTo>
                  <a:lnTo>
                    <a:pt x="1318" y="1464"/>
                  </a:lnTo>
                  <a:lnTo>
                    <a:pt x="1338" y="1476"/>
                  </a:lnTo>
                  <a:lnTo>
                    <a:pt x="1348" y="1484"/>
                  </a:lnTo>
                  <a:lnTo>
                    <a:pt x="1361" y="1485"/>
                  </a:lnTo>
                  <a:lnTo>
                    <a:pt x="1361" y="1485"/>
                  </a:lnTo>
                  <a:lnTo>
                    <a:pt x="1453" y="1490"/>
                  </a:lnTo>
                  <a:lnTo>
                    <a:pt x="1581" y="1497"/>
                  </a:lnTo>
                  <a:lnTo>
                    <a:pt x="1822" y="1509"/>
                  </a:lnTo>
                  <a:lnTo>
                    <a:pt x="1822" y="1509"/>
                  </a:lnTo>
                  <a:lnTo>
                    <a:pt x="1828" y="1523"/>
                  </a:lnTo>
                  <a:lnTo>
                    <a:pt x="1833" y="1538"/>
                  </a:lnTo>
                  <a:lnTo>
                    <a:pt x="1836" y="1554"/>
                  </a:lnTo>
                  <a:lnTo>
                    <a:pt x="1838" y="1571"/>
                  </a:lnTo>
                  <a:lnTo>
                    <a:pt x="1838" y="1571"/>
                  </a:lnTo>
                  <a:lnTo>
                    <a:pt x="1836" y="1582"/>
                  </a:lnTo>
                  <a:lnTo>
                    <a:pt x="1834" y="1593"/>
                  </a:lnTo>
                  <a:lnTo>
                    <a:pt x="1831" y="1604"/>
                  </a:lnTo>
                  <a:lnTo>
                    <a:pt x="1825" y="1614"/>
                  </a:lnTo>
                  <a:lnTo>
                    <a:pt x="1825" y="1614"/>
                  </a:lnTo>
                  <a:lnTo>
                    <a:pt x="1813" y="1631"/>
                  </a:lnTo>
                  <a:lnTo>
                    <a:pt x="1799" y="1649"/>
                  </a:lnTo>
                  <a:lnTo>
                    <a:pt x="1781" y="1669"/>
                  </a:lnTo>
                  <a:lnTo>
                    <a:pt x="1771" y="1679"/>
                  </a:lnTo>
                  <a:lnTo>
                    <a:pt x="1760" y="1689"/>
                  </a:lnTo>
                  <a:lnTo>
                    <a:pt x="1747" y="1698"/>
                  </a:lnTo>
                  <a:lnTo>
                    <a:pt x="1735" y="1706"/>
                  </a:lnTo>
                  <a:lnTo>
                    <a:pt x="1723" y="1714"/>
                  </a:lnTo>
                  <a:lnTo>
                    <a:pt x="1709" y="1720"/>
                  </a:lnTo>
                  <a:lnTo>
                    <a:pt x="1695" y="1726"/>
                  </a:lnTo>
                  <a:lnTo>
                    <a:pt x="1679" y="1729"/>
                  </a:lnTo>
                  <a:lnTo>
                    <a:pt x="1665" y="1732"/>
                  </a:lnTo>
                  <a:lnTo>
                    <a:pt x="1648" y="1733"/>
                  </a:lnTo>
                  <a:lnTo>
                    <a:pt x="1648" y="1733"/>
                  </a:lnTo>
                  <a:lnTo>
                    <a:pt x="1648" y="1733"/>
                  </a:lnTo>
                  <a:lnTo>
                    <a:pt x="1646" y="1733"/>
                  </a:lnTo>
                  <a:lnTo>
                    <a:pt x="1646" y="1733"/>
                  </a:lnTo>
                  <a:lnTo>
                    <a:pt x="1154" y="1730"/>
                  </a:lnTo>
                  <a:lnTo>
                    <a:pt x="1154" y="1780"/>
                  </a:lnTo>
                  <a:lnTo>
                    <a:pt x="1154" y="1780"/>
                  </a:lnTo>
                  <a:lnTo>
                    <a:pt x="1648" y="1783"/>
                  </a:lnTo>
                  <a:lnTo>
                    <a:pt x="1650" y="1783"/>
                  </a:lnTo>
                  <a:lnTo>
                    <a:pt x="1650" y="1783"/>
                  </a:lnTo>
                  <a:lnTo>
                    <a:pt x="1650" y="1783"/>
                  </a:lnTo>
                  <a:lnTo>
                    <a:pt x="1672" y="1781"/>
                  </a:lnTo>
                  <a:lnTo>
                    <a:pt x="1692" y="1777"/>
                  </a:lnTo>
                  <a:lnTo>
                    <a:pt x="1711" y="1773"/>
                  </a:lnTo>
                  <a:lnTo>
                    <a:pt x="1730" y="1765"/>
                  </a:lnTo>
                  <a:lnTo>
                    <a:pt x="1746" y="1757"/>
                  </a:lnTo>
                  <a:lnTo>
                    <a:pt x="1763" y="1748"/>
                  </a:lnTo>
                  <a:lnTo>
                    <a:pt x="1777" y="1738"/>
                  </a:lnTo>
                  <a:lnTo>
                    <a:pt x="1792" y="1727"/>
                  </a:lnTo>
                  <a:lnTo>
                    <a:pt x="1804" y="1716"/>
                  </a:lnTo>
                  <a:lnTo>
                    <a:pt x="1816" y="1704"/>
                  </a:lnTo>
                  <a:lnTo>
                    <a:pt x="1828" y="1692"/>
                  </a:lnTo>
                  <a:lnTo>
                    <a:pt x="1838" y="1681"/>
                  </a:lnTo>
                  <a:lnTo>
                    <a:pt x="1854" y="1660"/>
                  </a:lnTo>
                  <a:lnTo>
                    <a:pt x="1867" y="1642"/>
                  </a:lnTo>
                  <a:lnTo>
                    <a:pt x="1867" y="1642"/>
                  </a:lnTo>
                  <a:lnTo>
                    <a:pt x="1874" y="1629"/>
                  </a:lnTo>
                  <a:lnTo>
                    <a:pt x="1880" y="1615"/>
                  </a:lnTo>
                  <a:lnTo>
                    <a:pt x="1883" y="1602"/>
                  </a:lnTo>
                  <a:lnTo>
                    <a:pt x="1886" y="1588"/>
                  </a:lnTo>
                  <a:lnTo>
                    <a:pt x="1886" y="1588"/>
                  </a:lnTo>
                  <a:lnTo>
                    <a:pt x="1889" y="1586"/>
                  </a:lnTo>
                  <a:lnTo>
                    <a:pt x="2448" y="1349"/>
                  </a:lnTo>
                  <a:lnTo>
                    <a:pt x="2448" y="1349"/>
                  </a:lnTo>
                  <a:lnTo>
                    <a:pt x="2459" y="1347"/>
                  </a:lnTo>
                  <a:lnTo>
                    <a:pt x="2459" y="1347"/>
                  </a:lnTo>
                  <a:lnTo>
                    <a:pt x="2478" y="1345"/>
                  </a:lnTo>
                  <a:lnTo>
                    <a:pt x="2501" y="1344"/>
                  </a:lnTo>
                  <a:lnTo>
                    <a:pt x="2501" y="1344"/>
                  </a:lnTo>
                  <a:lnTo>
                    <a:pt x="2518" y="1345"/>
                  </a:lnTo>
                  <a:lnTo>
                    <a:pt x="2536" y="1346"/>
                  </a:lnTo>
                  <a:lnTo>
                    <a:pt x="2552" y="1350"/>
                  </a:lnTo>
                  <a:lnTo>
                    <a:pt x="2565" y="1354"/>
                  </a:lnTo>
                  <a:lnTo>
                    <a:pt x="2565" y="1354"/>
                  </a:lnTo>
                  <a:lnTo>
                    <a:pt x="2574" y="1360"/>
                  </a:lnTo>
                  <a:lnTo>
                    <a:pt x="2574" y="1360"/>
                  </a:lnTo>
                  <a:lnTo>
                    <a:pt x="1962" y="1879"/>
                  </a:lnTo>
                  <a:lnTo>
                    <a:pt x="1962" y="1879"/>
                  </a:lnTo>
                  <a:lnTo>
                    <a:pt x="1931" y="1901"/>
                  </a:lnTo>
                  <a:lnTo>
                    <a:pt x="1931" y="1901"/>
                  </a:lnTo>
                  <a:lnTo>
                    <a:pt x="1906" y="1919"/>
                  </a:lnTo>
                  <a:lnTo>
                    <a:pt x="1874" y="1939"/>
                  </a:lnTo>
                  <a:lnTo>
                    <a:pt x="1838" y="1960"/>
                  </a:lnTo>
                  <a:lnTo>
                    <a:pt x="1799" y="1982"/>
                  </a:lnTo>
                  <a:lnTo>
                    <a:pt x="1777" y="1992"/>
                  </a:lnTo>
                  <a:lnTo>
                    <a:pt x="1756" y="2001"/>
                  </a:lnTo>
                  <a:lnTo>
                    <a:pt x="1736" y="2010"/>
                  </a:lnTo>
                  <a:lnTo>
                    <a:pt x="1715" y="2017"/>
                  </a:lnTo>
                  <a:lnTo>
                    <a:pt x="1695" y="2023"/>
                  </a:lnTo>
                  <a:lnTo>
                    <a:pt x="1675" y="2029"/>
                  </a:lnTo>
                  <a:lnTo>
                    <a:pt x="1655" y="2032"/>
                  </a:lnTo>
                  <a:lnTo>
                    <a:pt x="1637" y="2034"/>
                  </a:lnTo>
                  <a:lnTo>
                    <a:pt x="1637" y="2034"/>
                  </a:lnTo>
                  <a:lnTo>
                    <a:pt x="574" y="2034"/>
                  </a:lnTo>
                  <a:lnTo>
                    <a:pt x="574" y="2133"/>
                  </a:lnTo>
                  <a:lnTo>
                    <a:pt x="1638" y="2133"/>
                  </a:lnTo>
                  <a:lnTo>
                    <a:pt x="1639" y="2133"/>
                  </a:lnTo>
                  <a:lnTo>
                    <a:pt x="1639" y="2133"/>
                  </a:lnTo>
                  <a:lnTo>
                    <a:pt x="1657" y="2131"/>
                  </a:lnTo>
                  <a:lnTo>
                    <a:pt x="1675" y="2129"/>
                  </a:lnTo>
                  <a:lnTo>
                    <a:pt x="1692" y="2126"/>
                  </a:lnTo>
                  <a:lnTo>
                    <a:pt x="1709" y="2122"/>
                  </a:lnTo>
                  <a:lnTo>
                    <a:pt x="1743" y="2112"/>
                  </a:lnTo>
                  <a:lnTo>
                    <a:pt x="1777" y="2100"/>
                  </a:lnTo>
                  <a:lnTo>
                    <a:pt x="1810" y="2087"/>
                  </a:lnTo>
                  <a:lnTo>
                    <a:pt x="1841" y="2072"/>
                  </a:lnTo>
                  <a:lnTo>
                    <a:pt x="1871" y="2056"/>
                  </a:lnTo>
                  <a:lnTo>
                    <a:pt x="1900" y="2040"/>
                  </a:lnTo>
                  <a:lnTo>
                    <a:pt x="1926" y="2024"/>
                  </a:lnTo>
                  <a:lnTo>
                    <a:pt x="1950" y="2010"/>
                  </a:lnTo>
                  <a:lnTo>
                    <a:pt x="1989" y="1983"/>
                  </a:lnTo>
                  <a:lnTo>
                    <a:pt x="2025" y="1956"/>
                  </a:lnTo>
                  <a:lnTo>
                    <a:pt x="2025" y="1956"/>
                  </a:lnTo>
                  <a:lnTo>
                    <a:pt x="2670" y="1409"/>
                  </a:lnTo>
                  <a:lnTo>
                    <a:pt x="2693" y="1389"/>
                  </a:lnTo>
                  <a:lnTo>
                    <a:pt x="2687" y="1360"/>
                  </a:lnTo>
                  <a:lnTo>
                    <a:pt x="2687" y="1360"/>
                  </a:lnTo>
                  <a:lnTo>
                    <a:pt x="2685" y="1351"/>
                  </a:lnTo>
                  <a:lnTo>
                    <a:pt x="2682" y="1342"/>
                  </a:lnTo>
                  <a:lnTo>
                    <a:pt x="2674" y="1326"/>
                  </a:lnTo>
                  <a:lnTo>
                    <a:pt x="2666" y="1312"/>
                  </a:lnTo>
                  <a:lnTo>
                    <a:pt x="2656" y="1298"/>
                  </a:lnTo>
                  <a:lnTo>
                    <a:pt x="2643" y="1287"/>
                  </a:lnTo>
                  <a:lnTo>
                    <a:pt x="2631" y="1277"/>
                  </a:lnTo>
                  <a:lnTo>
                    <a:pt x="2618" y="1269"/>
                  </a:lnTo>
                  <a:lnTo>
                    <a:pt x="2604" y="1263"/>
                  </a:lnTo>
                  <a:close/>
                  <a:moveTo>
                    <a:pt x="68" y="1349"/>
                  </a:moveTo>
                  <a:lnTo>
                    <a:pt x="68" y="1349"/>
                  </a:lnTo>
                  <a:lnTo>
                    <a:pt x="60" y="1349"/>
                  </a:lnTo>
                  <a:lnTo>
                    <a:pt x="53" y="1350"/>
                  </a:lnTo>
                  <a:lnTo>
                    <a:pt x="41" y="1353"/>
                  </a:lnTo>
                  <a:lnTo>
                    <a:pt x="29" y="1360"/>
                  </a:lnTo>
                  <a:lnTo>
                    <a:pt x="18" y="1368"/>
                  </a:lnTo>
                  <a:lnTo>
                    <a:pt x="13" y="1373"/>
                  </a:lnTo>
                  <a:lnTo>
                    <a:pt x="10" y="1378"/>
                  </a:lnTo>
                  <a:lnTo>
                    <a:pt x="7" y="1383"/>
                  </a:lnTo>
                  <a:lnTo>
                    <a:pt x="3" y="1389"/>
                  </a:lnTo>
                  <a:lnTo>
                    <a:pt x="1" y="1396"/>
                  </a:lnTo>
                  <a:lnTo>
                    <a:pt x="1" y="1401"/>
                  </a:lnTo>
                  <a:lnTo>
                    <a:pt x="0" y="1408"/>
                  </a:lnTo>
                  <a:lnTo>
                    <a:pt x="1" y="1414"/>
                  </a:lnTo>
                  <a:lnTo>
                    <a:pt x="210" y="2532"/>
                  </a:lnTo>
                  <a:lnTo>
                    <a:pt x="472" y="2532"/>
                  </a:lnTo>
                  <a:lnTo>
                    <a:pt x="472" y="1349"/>
                  </a:lnTo>
                  <a:lnTo>
                    <a:pt x="68" y="1349"/>
                  </a:lnTo>
                  <a:close/>
                  <a:moveTo>
                    <a:pt x="1227" y="0"/>
                  </a:moveTo>
                  <a:lnTo>
                    <a:pt x="1227" y="195"/>
                  </a:lnTo>
                  <a:lnTo>
                    <a:pt x="1026" y="195"/>
                  </a:lnTo>
                  <a:lnTo>
                    <a:pt x="1026" y="1115"/>
                  </a:lnTo>
                  <a:lnTo>
                    <a:pt x="3063" y="1115"/>
                  </a:lnTo>
                  <a:lnTo>
                    <a:pt x="3063" y="920"/>
                  </a:lnTo>
                  <a:lnTo>
                    <a:pt x="3264" y="920"/>
                  </a:lnTo>
                  <a:lnTo>
                    <a:pt x="3264" y="0"/>
                  </a:lnTo>
                  <a:lnTo>
                    <a:pt x="1227" y="0"/>
                  </a:lnTo>
                  <a:close/>
                  <a:moveTo>
                    <a:pt x="3164" y="821"/>
                  </a:moveTo>
                  <a:lnTo>
                    <a:pt x="3012" y="821"/>
                  </a:lnTo>
                  <a:lnTo>
                    <a:pt x="3012" y="396"/>
                  </a:lnTo>
                  <a:lnTo>
                    <a:pt x="2963" y="396"/>
                  </a:lnTo>
                  <a:lnTo>
                    <a:pt x="2963" y="1016"/>
                  </a:lnTo>
                  <a:lnTo>
                    <a:pt x="1126" y="1016"/>
                  </a:lnTo>
                  <a:lnTo>
                    <a:pt x="1126" y="297"/>
                  </a:lnTo>
                  <a:lnTo>
                    <a:pt x="3012" y="297"/>
                  </a:lnTo>
                  <a:lnTo>
                    <a:pt x="3012" y="247"/>
                  </a:lnTo>
                  <a:lnTo>
                    <a:pt x="1326" y="247"/>
                  </a:lnTo>
                  <a:lnTo>
                    <a:pt x="1326" y="99"/>
                  </a:lnTo>
                  <a:lnTo>
                    <a:pt x="3164" y="99"/>
                  </a:lnTo>
                  <a:lnTo>
                    <a:pt x="3164" y="821"/>
                  </a:lnTo>
                  <a:close/>
                  <a:moveTo>
                    <a:pt x="2412" y="450"/>
                  </a:moveTo>
                  <a:lnTo>
                    <a:pt x="2412" y="450"/>
                  </a:lnTo>
                  <a:lnTo>
                    <a:pt x="2393" y="441"/>
                  </a:lnTo>
                  <a:lnTo>
                    <a:pt x="2373" y="432"/>
                  </a:lnTo>
                  <a:lnTo>
                    <a:pt x="2352" y="424"/>
                  </a:lnTo>
                  <a:lnTo>
                    <a:pt x="2331" y="416"/>
                  </a:lnTo>
                  <a:lnTo>
                    <a:pt x="2309" y="410"/>
                  </a:lnTo>
                  <a:lnTo>
                    <a:pt x="2287" y="403"/>
                  </a:lnTo>
                  <a:lnTo>
                    <a:pt x="2263" y="396"/>
                  </a:lnTo>
                  <a:lnTo>
                    <a:pt x="2239" y="391"/>
                  </a:lnTo>
                  <a:lnTo>
                    <a:pt x="2214" y="386"/>
                  </a:lnTo>
                  <a:lnTo>
                    <a:pt x="2190" y="382"/>
                  </a:lnTo>
                  <a:lnTo>
                    <a:pt x="2164" y="378"/>
                  </a:lnTo>
                  <a:lnTo>
                    <a:pt x="2137" y="375"/>
                  </a:lnTo>
                  <a:lnTo>
                    <a:pt x="2112" y="373"/>
                  </a:lnTo>
                  <a:lnTo>
                    <a:pt x="2085" y="371"/>
                  </a:lnTo>
                  <a:lnTo>
                    <a:pt x="2057" y="370"/>
                  </a:lnTo>
                  <a:lnTo>
                    <a:pt x="2029" y="370"/>
                  </a:lnTo>
                  <a:lnTo>
                    <a:pt x="2029" y="370"/>
                  </a:lnTo>
                  <a:lnTo>
                    <a:pt x="2001" y="370"/>
                  </a:lnTo>
                  <a:lnTo>
                    <a:pt x="1975" y="371"/>
                  </a:lnTo>
                  <a:lnTo>
                    <a:pt x="1948" y="373"/>
                  </a:lnTo>
                  <a:lnTo>
                    <a:pt x="1921" y="375"/>
                  </a:lnTo>
                  <a:lnTo>
                    <a:pt x="1896" y="378"/>
                  </a:lnTo>
                  <a:lnTo>
                    <a:pt x="1870" y="382"/>
                  </a:lnTo>
                  <a:lnTo>
                    <a:pt x="1844" y="386"/>
                  </a:lnTo>
                  <a:lnTo>
                    <a:pt x="1820" y="391"/>
                  </a:lnTo>
                  <a:lnTo>
                    <a:pt x="1796" y="396"/>
                  </a:lnTo>
                  <a:lnTo>
                    <a:pt x="1773" y="403"/>
                  </a:lnTo>
                  <a:lnTo>
                    <a:pt x="1751" y="410"/>
                  </a:lnTo>
                  <a:lnTo>
                    <a:pt x="1728" y="416"/>
                  </a:lnTo>
                  <a:lnTo>
                    <a:pt x="1707" y="424"/>
                  </a:lnTo>
                  <a:lnTo>
                    <a:pt x="1686" y="432"/>
                  </a:lnTo>
                  <a:lnTo>
                    <a:pt x="1666" y="441"/>
                  </a:lnTo>
                  <a:lnTo>
                    <a:pt x="1647" y="450"/>
                  </a:lnTo>
                  <a:lnTo>
                    <a:pt x="1647" y="450"/>
                  </a:lnTo>
                  <a:lnTo>
                    <a:pt x="1629" y="460"/>
                  </a:lnTo>
                  <a:lnTo>
                    <a:pt x="1611" y="470"/>
                  </a:lnTo>
                  <a:lnTo>
                    <a:pt x="1596" y="480"/>
                  </a:lnTo>
                  <a:lnTo>
                    <a:pt x="1580" y="491"/>
                  </a:lnTo>
                  <a:lnTo>
                    <a:pt x="1565" y="503"/>
                  </a:lnTo>
                  <a:lnTo>
                    <a:pt x="1551" y="516"/>
                  </a:lnTo>
                  <a:lnTo>
                    <a:pt x="1539" y="528"/>
                  </a:lnTo>
                  <a:lnTo>
                    <a:pt x="1527" y="541"/>
                  </a:lnTo>
                  <a:lnTo>
                    <a:pt x="1517" y="555"/>
                  </a:lnTo>
                  <a:lnTo>
                    <a:pt x="1507" y="568"/>
                  </a:lnTo>
                  <a:lnTo>
                    <a:pt x="1499" y="583"/>
                  </a:lnTo>
                  <a:lnTo>
                    <a:pt x="1492" y="597"/>
                  </a:lnTo>
                  <a:lnTo>
                    <a:pt x="1488" y="613"/>
                  </a:lnTo>
                  <a:lnTo>
                    <a:pt x="1483" y="629"/>
                  </a:lnTo>
                  <a:lnTo>
                    <a:pt x="1481" y="644"/>
                  </a:lnTo>
                  <a:lnTo>
                    <a:pt x="1480" y="661"/>
                  </a:lnTo>
                  <a:lnTo>
                    <a:pt x="1480" y="661"/>
                  </a:lnTo>
                  <a:lnTo>
                    <a:pt x="1481" y="677"/>
                  </a:lnTo>
                  <a:lnTo>
                    <a:pt x="1483" y="692"/>
                  </a:lnTo>
                  <a:lnTo>
                    <a:pt x="1488" y="708"/>
                  </a:lnTo>
                  <a:lnTo>
                    <a:pt x="1492" y="723"/>
                  </a:lnTo>
                  <a:lnTo>
                    <a:pt x="1499" y="738"/>
                  </a:lnTo>
                  <a:lnTo>
                    <a:pt x="1507" y="752"/>
                  </a:lnTo>
                  <a:lnTo>
                    <a:pt x="1517" y="766"/>
                  </a:lnTo>
                  <a:lnTo>
                    <a:pt x="1527" y="779"/>
                  </a:lnTo>
                  <a:lnTo>
                    <a:pt x="1539" y="793"/>
                  </a:lnTo>
                  <a:lnTo>
                    <a:pt x="1551" y="805"/>
                  </a:lnTo>
                  <a:lnTo>
                    <a:pt x="1565" y="817"/>
                  </a:lnTo>
                  <a:lnTo>
                    <a:pt x="1580" y="829"/>
                  </a:lnTo>
                  <a:lnTo>
                    <a:pt x="1596" y="841"/>
                  </a:lnTo>
                  <a:lnTo>
                    <a:pt x="1611" y="851"/>
                  </a:lnTo>
                  <a:lnTo>
                    <a:pt x="1629" y="861"/>
                  </a:lnTo>
                  <a:lnTo>
                    <a:pt x="1647" y="871"/>
                  </a:lnTo>
                  <a:lnTo>
                    <a:pt x="1647" y="871"/>
                  </a:lnTo>
                  <a:lnTo>
                    <a:pt x="1666" y="880"/>
                  </a:lnTo>
                  <a:lnTo>
                    <a:pt x="1686" y="889"/>
                  </a:lnTo>
                  <a:lnTo>
                    <a:pt x="1707" y="896"/>
                  </a:lnTo>
                  <a:lnTo>
                    <a:pt x="1728" y="904"/>
                  </a:lnTo>
                  <a:lnTo>
                    <a:pt x="1751" y="912"/>
                  </a:lnTo>
                  <a:lnTo>
                    <a:pt x="1773" y="918"/>
                  </a:lnTo>
                  <a:lnTo>
                    <a:pt x="1796" y="924"/>
                  </a:lnTo>
                  <a:lnTo>
                    <a:pt x="1820" y="930"/>
                  </a:lnTo>
                  <a:lnTo>
                    <a:pt x="1844" y="934"/>
                  </a:lnTo>
                  <a:lnTo>
                    <a:pt x="1870" y="939"/>
                  </a:lnTo>
                  <a:lnTo>
                    <a:pt x="1896" y="942"/>
                  </a:lnTo>
                  <a:lnTo>
                    <a:pt x="1921" y="946"/>
                  </a:lnTo>
                  <a:lnTo>
                    <a:pt x="1948" y="948"/>
                  </a:lnTo>
                  <a:lnTo>
                    <a:pt x="1975" y="950"/>
                  </a:lnTo>
                  <a:lnTo>
                    <a:pt x="2001" y="951"/>
                  </a:lnTo>
                  <a:lnTo>
                    <a:pt x="2029" y="951"/>
                  </a:lnTo>
                  <a:lnTo>
                    <a:pt x="2029" y="951"/>
                  </a:lnTo>
                  <a:lnTo>
                    <a:pt x="2057" y="951"/>
                  </a:lnTo>
                  <a:lnTo>
                    <a:pt x="2085" y="950"/>
                  </a:lnTo>
                  <a:lnTo>
                    <a:pt x="2112" y="948"/>
                  </a:lnTo>
                  <a:lnTo>
                    <a:pt x="2137" y="946"/>
                  </a:lnTo>
                  <a:lnTo>
                    <a:pt x="2164" y="942"/>
                  </a:lnTo>
                  <a:lnTo>
                    <a:pt x="2190" y="939"/>
                  </a:lnTo>
                  <a:lnTo>
                    <a:pt x="2214" y="934"/>
                  </a:lnTo>
                  <a:lnTo>
                    <a:pt x="2239" y="930"/>
                  </a:lnTo>
                  <a:lnTo>
                    <a:pt x="2263" y="924"/>
                  </a:lnTo>
                  <a:lnTo>
                    <a:pt x="2287" y="918"/>
                  </a:lnTo>
                  <a:lnTo>
                    <a:pt x="2309" y="912"/>
                  </a:lnTo>
                  <a:lnTo>
                    <a:pt x="2331" y="904"/>
                  </a:lnTo>
                  <a:lnTo>
                    <a:pt x="2352" y="896"/>
                  </a:lnTo>
                  <a:lnTo>
                    <a:pt x="2373" y="889"/>
                  </a:lnTo>
                  <a:lnTo>
                    <a:pt x="2393" y="880"/>
                  </a:lnTo>
                  <a:lnTo>
                    <a:pt x="2412" y="871"/>
                  </a:lnTo>
                  <a:lnTo>
                    <a:pt x="2412" y="871"/>
                  </a:lnTo>
                  <a:lnTo>
                    <a:pt x="2430" y="861"/>
                  </a:lnTo>
                  <a:lnTo>
                    <a:pt x="2447" y="851"/>
                  </a:lnTo>
                  <a:lnTo>
                    <a:pt x="2464" y="841"/>
                  </a:lnTo>
                  <a:lnTo>
                    <a:pt x="2479" y="829"/>
                  </a:lnTo>
                  <a:lnTo>
                    <a:pt x="2494" y="817"/>
                  </a:lnTo>
                  <a:lnTo>
                    <a:pt x="2508" y="805"/>
                  </a:lnTo>
                  <a:lnTo>
                    <a:pt x="2521" y="793"/>
                  </a:lnTo>
                  <a:lnTo>
                    <a:pt x="2532" y="779"/>
                  </a:lnTo>
                  <a:lnTo>
                    <a:pt x="2543" y="766"/>
                  </a:lnTo>
                  <a:lnTo>
                    <a:pt x="2552" y="752"/>
                  </a:lnTo>
                  <a:lnTo>
                    <a:pt x="2560" y="738"/>
                  </a:lnTo>
                  <a:lnTo>
                    <a:pt x="2566" y="723"/>
                  </a:lnTo>
                  <a:lnTo>
                    <a:pt x="2572" y="708"/>
                  </a:lnTo>
                  <a:lnTo>
                    <a:pt x="2575" y="692"/>
                  </a:lnTo>
                  <a:lnTo>
                    <a:pt x="2579" y="677"/>
                  </a:lnTo>
                  <a:lnTo>
                    <a:pt x="2579" y="661"/>
                  </a:lnTo>
                  <a:lnTo>
                    <a:pt x="2579" y="661"/>
                  </a:lnTo>
                  <a:lnTo>
                    <a:pt x="2579" y="644"/>
                  </a:lnTo>
                  <a:lnTo>
                    <a:pt x="2575" y="629"/>
                  </a:lnTo>
                  <a:lnTo>
                    <a:pt x="2572" y="613"/>
                  </a:lnTo>
                  <a:lnTo>
                    <a:pt x="2566" y="597"/>
                  </a:lnTo>
                  <a:lnTo>
                    <a:pt x="2560" y="583"/>
                  </a:lnTo>
                  <a:lnTo>
                    <a:pt x="2552" y="568"/>
                  </a:lnTo>
                  <a:lnTo>
                    <a:pt x="2543" y="555"/>
                  </a:lnTo>
                  <a:lnTo>
                    <a:pt x="2532" y="541"/>
                  </a:lnTo>
                  <a:lnTo>
                    <a:pt x="2521" y="528"/>
                  </a:lnTo>
                  <a:lnTo>
                    <a:pt x="2508" y="516"/>
                  </a:lnTo>
                  <a:lnTo>
                    <a:pt x="2494" y="503"/>
                  </a:lnTo>
                  <a:lnTo>
                    <a:pt x="2479" y="491"/>
                  </a:lnTo>
                  <a:lnTo>
                    <a:pt x="2464" y="480"/>
                  </a:lnTo>
                  <a:lnTo>
                    <a:pt x="2447" y="470"/>
                  </a:lnTo>
                  <a:lnTo>
                    <a:pt x="2430" y="460"/>
                  </a:lnTo>
                  <a:lnTo>
                    <a:pt x="2412" y="450"/>
                  </a:lnTo>
                  <a:close/>
                  <a:moveTo>
                    <a:pt x="2389" y="826"/>
                  </a:moveTo>
                  <a:lnTo>
                    <a:pt x="2389" y="826"/>
                  </a:lnTo>
                  <a:lnTo>
                    <a:pt x="2373" y="835"/>
                  </a:lnTo>
                  <a:lnTo>
                    <a:pt x="2354" y="843"/>
                  </a:lnTo>
                  <a:lnTo>
                    <a:pt x="2335" y="850"/>
                  </a:lnTo>
                  <a:lnTo>
                    <a:pt x="2315" y="857"/>
                  </a:lnTo>
                  <a:lnTo>
                    <a:pt x="2294" y="864"/>
                  </a:lnTo>
                  <a:lnTo>
                    <a:pt x="2273" y="870"/>
                  </a:lnTo>
                  <a:lnTo>
                    <a:pt x="2229" y="881"/>
                  </a:lnTo>
                  <a:lnTo>
                    <a:pt x="2182" y="890"/>
                  </a:lnTo>
                  <a:lnTo>
                    <a:pt x="2133" y="896"/>
                  </a:lnTo>
                  <a:lnTo>
                    <a:pt x="2107" y="899"/>
                  </a:lnTo>
                  <a:lnTo>
                    <a:pt x="2082" y="900"/>
                  </a:lnTo>
                  <a:lnTo>
                    <a:pt x="2056" y="901"/>
                  </a:lnTo>
                  <a:lnTo>
                    <a:pt x="2029" y="901"/>
                  </a:lnTo>
                  <a:lnTo>
                    <a:pt x="2029" y="901"/>
                  </a:lnTo>
                  <a:lnTo>
                    <a:pt x="2004" y="901"/>
                  </a:lnTo>
                  <a:lnTo>
                    <a:pt x="1977" y="900"/>
                  </a:lnTo>
                  <a:lnTo>
                    <a:pt x="1951" y="899"/>
                  </a:lnTo>
                  <a:lnTo>
                    <a:pt x="1927" y="896"/>
                  </a:lnTo>
                  <a:lnTo>
                    <a:pt x="1878" y="890"/>
                  </a:lnTo>
                  <a:lnTo>
                    <a:pt x="1831" y="881"/>
                  </a:lnTo>
                  <a:lnTo>
                    <a:pt x="1786" y="870"/>
                  </a:lnTo>
                  <a:lnTo>
                    <a:pt x="1765" y="864"/>
                  </a:lnTo>
                  <a:lnTo>
                    <a:pt x="1744" y="857"/>
                  </a:lnTo>
                  <a:lnTo>
                    <a:pt x="1724" y="850"/>
                  </a:lnTo>
                  <a:lnTo>
                    <a:pt x="1705" y="843"/>
                  </a:lnTo>
                  <a:lnTo>
                    <a:pt x="1687" y="835"/>
                  </a:lnTo>
                  <a:lnTo>
                    <a:pt x="1669" y="826"/>
                  </a:lnTo>
                  <a:lnTo>
                    <a:pt x="1669" y="826"/>
                  </a:lnTo>
                  <a:lnTo>
                    <a:pt x="1653" y="817"/>
                  </a:lnTo>
                  <a:lnTo>
                    <a:pt x="1637" y="808"/>
                  </a:lnTo>
                  <a:lnTo>
                    <a:pt x="1623" y="798"/>
                  </a:lnTo>
                  <a:lnTo>
                    <a:pt x="1609" y="789"/>
                  </a:lnTo>
                  <a:lnTo>
                    <a:pt x="1597" y="779"/>
                  </a:lnTo>
                  <a:lnTo>
                    <a:pt x="1586" y="769"/>
                  </a:lnTo>
                  <a:lnTo>
                    <a:pt x="1575" y="758"/>
                  </a:lnTo>
                  <a:lnTo>
                    <a:pt x="1566" y="748"/>
                  </a:lnTo>
                  <a:lnTo>
                    <a:pt x="1557" y="737"/>
                  </a:lnTo>
                  <a:lnTo>
                    <a:pt x="1550" y="727"/>
                  </a:lnTo>
                  <a:lnTo>
                    <a:pt x="1543" y="716"/>
                  </a:lnTo>
                  <a:lnTo>
                    <a:pt x="1539" y="704"/>
                  </a:lnTo>
                  <a:lnTo>
                    <a:pt x="1534" y="693"/>
                  </a:lnTo>
                  <a:lnTo>
                    <a:pt x="1532" y="682"/>
                  </a:lnTo>
                  <a:lnTo>
                    <a:pt x="1530" y="671"/>
                  </a:lnTo>
                  <a:lnTo>
                    <a:pt x="1530" y="661"/>
                  </a:lnTo>
                  <a:lnTo>
                    <a:pt x="1530" y="661"/>
                  </a:lnTo>
                  <a:lnTo>
                    <a:pt x="1530" y="650"/>
                  </a:lnTo>
                  <a:lnTo>
                    <a:pt x="1532" y="639"/>
                  </a:lnTo>
                  <a:lnTo>
                    <a:pt x="1534" y="627"/>
                  </a:lnTo>
                  <a:lnTo>
                    <a:pt x="1539" y="616"/>
                  </a:lnTo>
                  <a:lnTo>
                    <a:pt x="1543" y="605"/>
                  </a:lnTo>
                  <a:lnTo>
                    <a:pt x="1550" y="594"/>
                  </a:lnTo>
                  <a:lnTo>
                    <a:pt x="1557" y="584"/>
                  </a:lnTo>
                  <a:lnTo>
                    <a:pt x="1566" y="573"/>
                  </a:lnTo>
                  <a:lnTo>
                    <a:pt x="1575" y="563"/>
                  </a:lnTo>
                  <a:lnTo>
                    <a:pt x="1586" y="552"/>
                  </a:lnTo>
                  <a:lnTo>
                    <a:pt x="1597" y="541"/>
                  </a:lnTo>
                  <a:lnTo>
                    <a:pt x="1609" y="531"/>
                  </a:lnTo>
                  <a:lnTo>
                    <a:pt x="1623" y="522"/>
                  </a:lnTo>
                  <a:lnTo>
                    <a:pt x="1637" y="512"/>
                  </a:lnTo>
                  <a:lnTo>
                    <a:pt x="1653" y="503"/>
                  </a:lnTo>
                  <a:lnTo>
                    <a:pt x="1669" y="495"/>
                  </a:lnTo>
                  <a:lnTo>
                    <a:pt x="1669" y="495"/>
                  </a:lnTo>
                  <a:lnTo>
                    <a:pt x="1687" y="487"/>
                  </a:lnTo>
                  <a:lnTo>
                    <a:pt x="1705" y="478"/>
                  </a:lnTo>
                  <a:lnTo>
                    <a:pt x="1724" y="471"/>
                  </a:lnTo>
                  <a:lnTo>
                    <a:pt x="1744" y="463"/>
                  </a:lnTo>
                  <a:lnTo>
                    <a:pt x="1765" y="457"/>
                  </a:lnTo>
                  <a:lnTo>
                    <a:pt x="1786" y="451"/>
                  </a:lnTo>
                  <a:lnTo>
                    <a:pt x="1831" y="440"/>
                  </a:lnTo>
                  <a:lnTo>
                    <a:pt x="1878" y="431"/>
                  </a:lnTo>
                  <a:lnTo>
                    <a:pt x="1927" y="424"/>
                  </a:lnTo>
                  <a:lnTo>
                    <a:pt x="1951" y="422"/>
                  </a:lnTo>
                  <a:lnTo>
                    <a:pt x="1977" y="421"/>
                  </a:lnTo>
                  <a:lnTo>
                    <a:pt x="2004" y="420"/>
                  </a:lnTo>
                  <a:lnTo>
                    <a:pt x="2029" y="420"/>
                  </a:lnTo>
                  <a:lnTo>
                    <a:pt x="2029" y="420"/>
                  </a:lnTo>
                  <a:lnTo>
                    <a:pt x="2056" y="420"/>
                  </a:lnTo>
                  <a:lnTo>
                    <a:pt x="2082" y="421"/>
                  </a:lnTo>
                  <a:lnTo>
                    <a:pt x="2107" y="422"/>
                  </a:lnTo>
                  <a:lnTo>
                    <a:pt x="2133" y="424"/>
                  </a:lnTo>
                  <a:lnTo>
                    <a:pt x="2182" y="431"/>
                  </a:lnTo>
                  <a:lnTo>
                    <a:pt x="2229" y="440"/>
                  </a:lnTo>
                  <a:lnTo>
                    <a:pt x="2273" y="451"/>
                  </a:lnTo>
                  <a:lnTo>
                    <a:pt x="2294" y="457"/>
                  </a:lnTo>
                  <a:lnTo>
                    <a:pt x="2315" y="463"/>
                  </a:lnTo>
                  <a:lnTo>
                    <a:pt x="2335" y="471"/>
                  </a:lnTo>
                  <a:lnTo>
                    <a:pt x="2354" y="478"/>
                  </a:lnTo>
                  <a:lnTo>
                    <a:pt x="2373" y="487"/>
                  </a:lnTo>
                  <a:lnTo>
                    <a:pt x="2389" y="495"/>
                  </a:lnTo>
                  <a:lnTo>
                    <a:pt x="2389" y="495"/>
                  </a:lnTo>
                  <a:lnTo>
                    <a:pt x="2406" y="503"/>
                  </a:lnTo>
                  <a:lnTo>
                    <a:pt x="2422" y="512"/>
                  </a:lnTo>
                  <a:lnTo>
                    <a:pt x="2436" y="522"/>
                  </a:lnTo>
                  <a:lnTo>
                    <a:pt x="2449" y="531"/>
                  </a:lnTo>
                  <a:lnTo>
                    <a:pt x="2463" y="541"/>
                  </a:lnTo>
                  <a:lnTo>
                    <a:pt x="2474" y="552"/>
                  </a:lnTo>
                  <a:lnTo>
                    <a:pt x="2484" y="563"/>
                  </a:lnTo>
                  <a:lnTo>
                    <a:pt x="2494" y="573"/>
                  </a:lnTo>
                  <a:lnTo>
                    <a:pt x="2502" y="584"/>
                  </a:lnTo>
                  <a:lnTo>
                    <a:pt x="2510" y="594"/>
                  </a:lnTo>
                  <a:lnTo>
                    <a:pt x="2515" y="605"/>
                  </a:lnTo>
                  <a:lnTo>
                    <a:pt x="2521" y="616"/>
                  </a:lnTo>
                  <a:lnTo>
                    <a:pt x="2524" y="627"/>
                  </a:lnTo>
                  <a:lnTo>
                    <a:pt x="2527" y="639"/>
                  </a:lnTo>
                  <a:lnTo>
                    <a:pt x="2529" y="650"/>
                  </a:lnTo>
                  <a:lnTo>
                    <a:pt x="2530" y="661"/>
                  </a:lnTo>
                  <a:lnTo>
                    <a:pt x="2530" y="661"/>
                  </a:lnTo>
                  <a:lnTo>
                    <a:pt x="2529" y="671"/>
                  </a:lnTo>
                  <a:lnTo>
                    <a:pt x="2527" y="682"/>
                  </a:lnTo>
                  <a:lnTo>
                    <a:pt x="2524" y="693"/>
                  </a:lnTo>
                  <a:lnTo>
                    <a:pt x="2521" y="704"/>
                  </a:lnTo>
                  <a:lnTo>
                    <a:pt x="2515" y="716"/>
                  </a:lnTo>
                  <a:lnTo>
                    <a:pt x="2510" y="727"/>
                  </a:lnTo>
                  <a:lnTo>
                    <a:pt x="2502" y="737"/>
                  </a:lnTo>
                  <a:lnTo>
                    <a:pt x="2494" y="748"/>
                  </a:lnTo>
                  <a:lnTo>
                    <a:pt x="2484" y="758"/>
                  </a:lnTo>
                  <a:lnTo>
                    <a:pt x="2474" y="769"/>
                  </a:lnTo>
                  <a:lnTo>
                    <a:pt x="2463" y="779"/>
                  </a:lnTo>
                  <a:lnTo>
                    <a:pt x="2449" y="789"/>
                  </a:lnTo>
                  <a:lnTo>
                    <a:pt x="2436" y="798"/>
                  </a:lnTo>
                  <a:lnTo>
                    <a:pt x="2422" y="808"/>
                  </a:lnTo>
                  <a:lnTo>
                    <a:pt x="2406" y="817"/>
                  </a:lnTo>
                  <a:lnTo>
                    <a:pt x="2389" y="82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4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799829">
                <a:defRPr/>
              </a:pPr>
              <a:endParaRPr lang="de-DE" sz="1600" kern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440400" y="4044600"/>
              <a:ext cx="648000" cy="756000"/>
            </a:xfrm>
            <a:custGeom>
              <a:avLst/>
              <a:gdLst>
                <a:gd name="T0" fmla="*/ 1382 w 1588"/>
                <a:gd name="T1" fmla="*/ 164 h 2096"/>
                <a:gd name="T2" fmla="*/ 1153 w 1588"/>
                <a:gd name="T3" fmla="*/ 875 h 2096"/>
                <a:gd name="T4" fmla="*/ 564 w 1588"/>
                <a:gd name="T5" fmla="*/ 1165 h 2096"/>
                <a:gd name="T6" fmla="*/ 331 w 1588"/>
                <a:gd name="T7" fmla="*/ 698 h 2096"/>
                <a:gd name="T8" fmla="*/ 169 w 1588"/>
                <a:gd name="T9" fmla="*/ 1093 h 2096"/>
                <a:gd name="T10" fmla="*/ 52 w 1588"/>
                <a:gd name="T11" fmla="*/ 2096 h 2096"/>
                <a:gd name="T12" fmla="*/ 1076 w 1588"/>
                <a:gd name="T13" fmla="*/ 2096 h 2096"/>
                <a:gd name="T14" fmla="*/ 1588 w 1588"/>
                <a:gd name="T15" fmla="*/ 773 h 2096"/>
                <a:gd name="T16" fmla="*/ 1390 w 1588"/>
                <a:gd name="T17" fmla="*/ 1126 h 2096"/>
                <a:gd name="T18" fmla="*/ 1362 w 1588"/>
                <a:gd name="T19" fmla="*/ 1208 h 2096"/>
                <a:gd name="T20" fmla="*/ 1319 w 1588"/>
                <a:gd name="T21" fmla="*/ 1319 h 2096"/>
                <a:gd name="T22" fmla="*/ 1219 w 1588"/>
                <a:gd name="T23" fmla="*/ 1479 h 2096"/>
                <a:gd name="T24" fmla="*/ 1122 w 1588"/>
                <a:gd name="T25" fmla="*/ 1569 h 2096"/>
                <a:gd name="T26" fmla="*/ 1008 w 1588"/>
                <a:gd name="T27" fmla="*/ 1637 h 2096"/>
                <a:gd name="T28" fmla="*/ 917 w 1588"/>
                <a:gd name="T29" fmla="*/ 1673 h 2096"/>
                <a:gd name="T30" fmla="*/ 843 w 1588"/>
                <a:gd name="T31" fmla="*/ 2038 h 2096"/>
                <a:gd name="T32" fmla="*/ 887 w 1588"/>
                <a:gd name="T33" fmla="*/ 1652 h 2096"/>
                <a:gd name="T34" fmla="*/ 1021 w 1588"/>
                <a:gd name="T35" fmla="*/ 1408 h 2096"/>
                <a:gd name="T36" fmla="*/ 1077 w 1588"/>
                <a:gd name="T37" fmla="*/ 1345 h 2096"/>
                <a:gd name="T38" fmla="*/ 1124 w 1588"/>
                <a:gd name="T39" fmla="*/ 1307 h 2096"/>
                <a:gd name="T40" fmla="*/ 1123 w 1588"/>
                <a:gd name="T41" fmla="*/ 1305 h 2096"/>
                <a:gd name="T42" fmla="*/ 1073 w 1588"/>
                <a:gd name="T43" fmla="*/ 1340 h 2096"/>
                <a:gd name="T44" fmla="*/ 1011 w 1588"/>
                <a:gd name="T45" fmla="*/ 1400 h 2096"/>
                <a:gd name="T46" fmla="*/ 854 w 1588"/>
                <a:gd name="T47" fmla="*/ 1637 h 2096"/>
                <a:gd name="T48" fmla="*/ 836 w 1588"/>
                <a:gd name="T49" fmla="*/ 1643 h 2096"/>
                <a:gd name="T50" fmla="*/ 820 w 1588"/>
                <a:gd name="T51" fmla="*/ 1525 h 2096"/>
                <a:gd name="T52" fmla="*/ 883 w 1588"/>
                <a:gd name="T53" fmla="*/ 1301 h 2096"/>
                <a:gd name="T54" fmla="*/ 995 w 1588"/>
                <a:gd name="T55" fmla="*/ 1171 h 2096"/>
                <a:gd name="T56" fmla="*/ 1146 w 1588"/>
                <a:gd name="T57" fmla="*/ 1092 h 2096"/>
                <a:gd name="T58" fmla="*/ 1292 w 1588"/>
                <a:gd name="T59" fmla="*/ 1079 h 2096"/>
                <a:gd name="T60" fmla="*/ 1382 w 1588"/>
                <a:gd name="T61" fmla="*/ 1106 h 2096"/>
                <a:gd name="T62" fmla="*/ 1390 w 1588"/>
                <a:gd name="T63" fmla="*/ 1126 h 2096"/>
                <a:gd name="T64" fmla="*/ 29 w 1588"/>
                <a:gd name="T65" fmla="*/ 654 h 2096"/>
                <a:gd name="T66" fmla="*/ 50 w 1588"/>
                <a:gd name="T67" fmla="*/ 622 h 2096"/>
                <a:gd name="T68" fmla="*/ 80 w 1588"/>
                <a:gd name="T69" fmla="*/ 621 h 2096"/>
                <a:gd name="T70" fmla="*/ 96 w 1588"/>
                <a:gd name="T71" fmla="*/ 586 h 2096"/>
                <a:gd name="T72" fmla="*/ 163 w 1588"/>
                <a:gd name="T73" fmla="*/ 525 h 2096"/>
                <a:gd name="T74" fmla="*/ 231 w 1588"/>
                <a:gd name="T75" fmla="*/ 551 h 2096"/>
                <a:gd name="T76" fmla="*/ 211 w 1588"/>
                <a:gd name="T77" fmla="*/ 583 h 2096"/>
                <a:gd name="T78" fmla="*/ 167 w 1588"/>
                <a:gd name="T79" fmla="*/ 590 h 2096"/>
                <a:gd name="T80" fmla="*/ 141 w 1588"/>
                <a:gd name="T81" fmla="*/ 643 h 2096"/>
                <a:gd name="T82" fmla="*/ 57 w 1588"/>
                <a:gd name="T83" fmla="*/ 673 h 2096"/>
                <a:gd name="T84" fmla="*/ 1090 w 1588"/>
                <a:gd name="T85" fmla="*/ 152 h 2096"/>
                <a:gd name="T86" fmla="*/ 1146 w 1588"/>
                <a:gd name="T87" fmla="*/ 87 h 2096"/>
                <a:gd name="T88" fmla="*/ 1161 w 1588"/>
                <a:gd name="T89" fmla="*/ 60 h 2096"/>
                <a:gd name="T90" fmla="*/ 1249 w 1588"/>
                <a:gd name="T91" fmla="*/ 79 h 2096"/>
                <a:gd name="T92" fmla="*/ 1192 w 1588"/>
                <a:gd name="T93" fmla="*/ 10 h 2096"/>
                <a:gd name="T94" fmla="*/ 1105 w 1588"/>
                <a:gd name="T95" fmla="*/ 27 h 2096"/>
                <a:gd name="T96" fmla="*/ 1073 w 1588"/>
                <a:gd name="T97" fmla="*/ 88 h 2096"/>
                <a:gd name="T98" fmla="*/ 1057 w 1588"/>
                <a:gd name="T99" fmla="*/ 103 h 2096"/>
                <a:gd name="T100" fmla="*/ 987 w 1588"/>
                <a:gd name="T101" fmla="*/ 79 h 2096"/>
                <a:gd name="T102" fmla="*/ 1044 w 1588"/>
                <a:gd name="T103" fmla="*/ 150 h 2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88" h="2096">
                  <a:moveTo>
                    <a:pt x="1420" y="813"/>
                  </a:moveTo>
                  <a:cubicBezTo>
                    <a:pt x="1382" y="164"/>
                    <a:pt x="1382" y="164"/>
                    <a:pt x="1382" y="164"/>
                  </a:cubicBezTo>
                  <a:cubicBezTo>
                    <a:pt x="1189" y="164"/>
                    <a:pt x="1189" y="164"/>
                    <a:pt x="1189" y="164"/>
                  </a:cubicBezTo>
                  <a:cubicBezTo>
                    <a:pt x="1153" y="875"/>
                    <a:pt x="1153" y="875"/>
                    <a:pt x="1153" y="875"/>
                  </a:cubicBezTo>
                  <a:cubicBezTo>
                    <a:pt x="564" y="1013"/>
                    <a:pt x="564" y="1013"/>
                    <a:pt x="564" y="1013"/>
                  </a:cubicBezTo>
                  <a:cubicBezTo>
                    <a:pt x="564" y="1165"/>
                    <a:pt x="564" y="1165"/>
                    <a:pt x="564" y="1165"/>
                  </a:cubicBezTo>
                  <a:cubicBezTo>
                    <a:pt x="355" y="1127"/>
                    <a:pt x="355" y="1127"/>
                    <a:pt x="355" y="1127"/>
                  </a:cubicBezTo>
                  <a:cubicBezTo>
                    <a:pt x="331" y="698"/>
                    <a:pt x="331" y="698"/>
                    <a:pt x="331" y="698"/>
                  </a:cubicBezTo>
                  <a:cubicBezTo>
                    <a:pt x="189" y="698"/>
                    <a:pt x="189" y="698"/>
                    <a:pt x="189" y="698"/>
                  </a:cubicBezTo>
                  <a:cubicBezTo>
                    <a:pt x="169" y="1093"/>
                    <a:pt x="169" y="1093"/>
                    <a:pt x="169" y="1093"/>
                  </a:cubicBezTo>
                  <a:cubicBezTo>
                    <a:pt x="52" y="1072"/>
                    <a:pt x="52" y="1072"/>
                    <a:pt x="52" y="1072"/>
                  </a:cubicBezTo>
                  <a:cubicBezTo>
                    <a:pt x="52" y="2096"/>
                    <a:pt x="52" y="2096"/>
                    <a:pt x="52" y="2096"/>
                  </a:cubicBezTo>
                  <a:cubicBezTo>
                    <a:pt x="564" y="2096"/>
                    <a:pt x="564" y="2096"/>
                    <a:pt x="564" y="2096"/>
                  </a:cubicBezTo>
                  <a:cubicBezTo>
                    <a:pt x="1076" y="2096"/>
                    <a:pt x="1076" y="2096"/>
                    <a:pt x="1076" y="2096"/>
                  </a:cubicBezTo>
                  <a:cubicBezTo>
                    <a:pt x="1588" y="2096"/>
                    <a:pt x="1588" y="2096"/>
                    <a:pt x="1588" y="2096"/>
                  </a:cubicBezTo>
                  <a:cubicBezTo>
                    <a:pt x="1588" y="773"/>
                    <a:pt x="1588" y="773"/>
                    <a:pt x="1588" y="773"/>
                  </a:cubicBezTo>
                  <a:lnTo>
                    <a:pt x="1420" y="813"/>
                  </a:lnTo>
                  <a:close/>
                  <a:moveTo>
                    <a:pt x="1390" y="1126"/>
                  </a:moveTo>
                  <a:cubicBezTo>
                    <a:pt x="1387" y="1134"/>
                    <a:pt x="1384" y="1148"/>
                    <a:pt x="1378" y="1161"/>
                  </a:cubicBezTo>
                  <a:cubicBezTo>
                    <a:pt x="1374" y="1174"/>
                    <a:pt x="1368" y="1190"/>
                    <a:pt x="1362" y="1208"/>
                  </a:cubicBezTo>
                  <a:cubicBezTo>
                    <a:pt x="1356" y="1226"/>
                    <a:pt x="1349" y="1245"/>
                    <a:pt x="1342" y="1263"/>
                  </a:cubicBezTo>
                  <a:cubicBezTo>
                    <a:pt x="1335" y="1281"/>
                    <a:pt x="1328" y="1301"/>
                    <a:pt x="1319" y="1319"/>
                  </a:cubicBezTo>
                  <a:cubicBezTo>
                    <a:pt x="1311" y="1337"/>
                    <a:pt x="1302" y="1358"/>
                    <a:pt x="1292" y="1375"/>
                  </a:cubicBezTo>
                  <a:cubicBezTo>
                    <a:pt x="1272" y="1412"/>
                    <a:pt x="1248" y="1446"/>
                    <a:pt x="1219" y="1479"/>
                  </a:cubicBezTo>
                  <a:cubicBezTo>
                    <a:pt x="1206" y="1496"/>
                    <a:pt x="1190" y="1511"/>
                    <a:pt x="1174" y="1526"/>
                  </a:cubicBezTo>
                  <a:cubicBezTo>
                    <a:pt x="1158" y="1542"/>
                    <a:pt x="1140" y="1556"/>
                    <a:pt x="1122" y="1569"/>
                  </a:cubicBezTo>
                  <a:cubicBezTo>
                    <a:pt x="1104" y="1582"/>
                    <a:pt x="1086" y="1595"/>
                    <a:pt x="1066" y="1606"/>
                  </a:cubicBezTo>
                  <a:cubicBezTo>
                    <a:pt x="1047" y="1617"/>
                    <a:pt x="1028" y="1628"/>
                    <a:pt x="1008" y="1637"/>
                  </a:cubicBezTo>
                  <a:cubicBezTo>
                    <a:pt x="989" y="1646"/>
                    <a:pt x="970" y="1654"/>
                    <a:pt x="952" y="1661"/>
                  </a:cubicBezTo>
                  <a:cubicBezTo>
                    <a:pt x="940" y="1666"/>
                    <a:pt x="928" y="1670"/>
                    <a:pt x="917" y="1673"/>
                  </a:cubicBezTo>
                  <a:cubicBezTo>
                    <a:pt x="841" y="1837"/>
                    <a:pt x="876" y="2029"/>
                    <a:pt x="877" y="2032"/>
                  </a:cubicBezTo>
                  <a:cubicBezTo>
                    <a:pt x="843" y="2038"/>
                    <a:pt x="843" y="2038"/>
                    <a:pt x="843" y="2038"/>
                  </a:cubicBezTo>
                  <a:cubicBezTo>
                    <a:pt x="841" y="2028"/>
                    <a:pt x="806" y="1841"/>
                    <a:pt x="879" y="1672"/>
                  </a:cubicBezTo>
                  <a:cubicBezTo>
                    <a:pt x="881" y="1666"/>
                    <a:pt x="884" y="1659"/>
                    <a:pt x="887" y="1652"/>
                  </a:cubicBezTo>
                  <a:cubicBezTo>
                    <a:pt x="906" y="1606"/>
                    <a:pt x="933" y="1546"/>
                    <a:pt x="967" y="1489"/>
                  </a:cubicBezTo>
                  <a:cubicBezTo>
                    <a:pt x="984" y="1461"/>
                    <a:pt x="1003" y="1433"/>
                    <a:pt x="1021" y="1408"/>
                  </a:cubicBezTo>
                  <a:cubicBezTo>
                    <a:pt x="1031" y="1397"/>
                    <a:pt x="1041" y="1385"/>
                    <a:pt x="1050" y="1374"/>
                  </a:cubicBezTo>
                  <a:cubicBezTo>
                    <a:pt x="1059" y="1364"/>
                    <a:pt x="1069" y="1354"/>
                    <a:pt x="1077" y="1345"/>
                  </a:cubicBezTo>
                  <a:cubicBezTo>
                    <a:pt x="1087" y="1337"/>
                    <a:pt x="1095" y="1329"/>
                    <a:pt x="1103" y="1322"/>
                  </a:cubicBezTo>
                  <a:cubicBezTo>
                    <a:pt x="1110" y="1315"/>
                    <a:pt x="1118" y="1311"/>
                    <a:pt x="1124" y="1307"/>
                  </a:cubicBezTo>
                  <a:cubicBezTo>
                    <a:pt x="1135" y="1298"/>
                    <a:pt x="1142" y="1293"/>
                    <a:pt x="1142" y="1293"/>
                  </a:cubicBezTo>
                  <a:cubicBezTo>
                    <a:pt x="1142" y="1293"/>
                    <a:pt x="1135" y="1297"/>
                    <a:pt x="1123" y="1305"/>
                  </a:cubicBezTo>
                  <a:cubicBezTo>
                    <a:pt x="1116" y="1309"/>
                    <a:pt x="1108" y="1313"/>
                    <a:pt x="1100" y="1319"/>
                  </a:cubicBezTo>
                  <a:cubicBezTo>
                    <a:pt x="1092" y="1325"/>
                    <a:pt x="1083" y="1332"/>
                    <a:pt x="1073" y="1340"/>
                  </a:cubicBezTo>
                  <a:cubicBezTo>
                    <a:pt x="1063" y="1348"/>
                    <a:pt x="1053" y="1357"/>
                    <a:pt x="1043" y="1367"/>
                  </a:cubicBezTo>
                  <a:cubicBezTo>
                    <a:pt x="1032" y="1378"/>
                    <a:pt x="1022" y="1389"/>
                    <a:pt x="1011" y="1400"/>
                  </a:cubicBezTo>
                  <a:cubicBezTo>
                    <a:pt x="990" y="1424"/>
                    <a:pt x="969" y="1450"/>
                    <a:pt x="950" y="1478"/>
                  </a:cubicBezTo>
                  <a:cubicBezTo>
                    <a:pt x="911" y="1533"/>
                    <a:pt x="877" y="1592"/>
                    <a:pt x="854" y="1637"/>
                  </a:cubicBezTo>
                  <a:cubicBezTo>
                    <a:pt x="850" y="1647"/>
                    <a:pt x="846" y="1655"/>
                    <a:pt x="842" y="1663"/>
                  </a:cubicBezTo>
                  <a:cubicBezTo>
                    <a:pt x="840" y="1657"/>
                    <a:pt x="838" y="1650"/>
                    <a:pt x="836" y="1643"/>
                  </a:cubicBezTo>
                  <a:cubicBezTo>
                    <a:pt x="832" y="1628"/>
                    <a:pt x="827" y="1610"/>
                    <a:pt x="825" y="1590"/>
                  </a:cubicBezTo>
                  <a:cubicBezTo>
                    <a:pt x="822" y="1570"/>
                    <a:pt x="820" y="1548"/>
                    <a:pt x="820" y="1525"/>
                  </a:cubicBezTo>
                  <a:cubicBezTo>
                    <a:pt x="821" y="1478"/>
                    <a:pt x="829" y="1426"/>
                    <a:pt x="848" y="1376"/>
                  </a:cubicBezTo>
                  <a:cubicBezTo>
                    <a:pt x="856" y="1350"/>
                    <a:pt x="869" y="1325"/>
                    <a:pt x="883" y="1301"/>
                  </a:cubicBezTo>
                  <a:cubicBezTo>
                    <a:pt x="897" y="1276"/>
                    <a:pt x="914" y="1253"/>
                    <a:pt x="932" y="1231"/>
                  </a:cubicBezTo>
                  <a:cubicBezTo>
                    <a:pt x="952" y="1210"/>
                    <a:pt x="973" y="1189"/>
                    <a:pt x="995" y="1171"/>
                  </a:cubicBezTo>
                  <a:cubicBezTo>
                    <a:pt x="1018" y="1153"/>
                    <a:pt x="1042" y="1137"/>
                    <a:pt x="1068" y="1123"/>
                  </a:cubicBezTo>
                  <a:cubicBezTo>
                    <a:pt x="1094" y="1111"/>
                    <a:pt x="1119" y="1099"/>
                    <a:pt x="1146" y="1092"/>
                  </a:cubicBezTo>
                  <a:cubicBezTo>
                    <a:pt x="1173" y="1085"/>
                    <a:pt x="1198" y="1080"/>
                    <a:pt x="1223" y="1078"/>
                  </a:cubicBezTo>
                  <a:cubicBezTo>
                    <a:pt x="1248" y="1077"/>
                    <a:pt x="1271" y="1077"/>
                    <a:pt x="1292" y="1079"/>
                  </a:cubicBezTo>
                  <a:cubicBezTo>
                    <a:pt x="1312" y="1081"/>
                    <a:pt x="1332" y="1088"/>
                    <a:pt x="1347" y="1092"/>
                  </a:cubicBezTo>
                  <a:cubicBezTo>
                    <a:pt x="1362" y="1096"/>
                    <a:pt x="1374" y="1103"/>
                    <a:pt x="1382" y="1106"/>
                  </a:cubicBezTo>
                  <a:cubicBezTo>
                    <a:pt x="1390" y="1110"/>
                    <a:pt x="1394" y="1112"/>
                    <a:pt x="1394" y="1112"/>
                  </a:cubicBezTo>
                  <a:cubicBezTo>
                    <a:pt x="1394" y="1112"/>
                    <a:pt x="1393" y="1117"/>
                    <a:pt x="1390" y="1126"/>
                  </a:cubicBezTo>
                  <a:close/>
                  <a:moveTo>
                    <a:pt x="57" y="673"/>
                  </a:moveTo>
                  <a:cubicBezTo>
                    <a:pt x="44" y="668"/>
                    <a:pt x="36" y="660"/>
                    <a:pt x="29" y="654"/>
                  </a:cubicBezTo>
                  <a:cubicBezTo>
                    <a:pt x="3" y="626"/>
                    <a:pt x="0" y="602"/>
                    <a:pt x="0" y="602"/>
                  </a:cubicBezTo>
                  <a:cubicBezTo>
                    <a:pt x="0" y="602"/>
                    <a:pt x="22" y="613"/>
                    <a:pt x="50" y="622"/>
                  </a:cubicBezTo>
                  <a:cubicBezTo>
                    <a:pt x="57" y="623"/>
                    <a:pt x="64" y="625"/>
                    <a:pt x="70" y="625"/>
                  </a:cubicBezTo>
                  <a:cubicBezTo>
                    <a:pt x="76" y="625"/>
                    <a:pt x="78" y="622"/>
                    <a:pt x="80" y="621"/>
                  </a:cubicBezTo>
                  <a:cubicBezTo>
                    <a:pt x="81" y="619"/>
                    <a:pt x="84" y="615"/>
                    <a:pt x="86" y="610"/>
                  </a:cubicBezTo>
                  <a:cubicBezTo>
                    <a:pt x="88" y="610"/>
                    <a:pt x="94" y="592"/>
                    <a:pt x="96" y="586"/>
                  </a:cubicBezTo>
                  <a:cubicBezTo>
                    <a:pt x="101" y="574"/>
                    <a:pt x="108" y="561"/>
                    <a:pt x="118" y="549"/>
                  </a:cubicBezTo>
                  <a:cubicBezTo>
                    <a:pt x="129" y="537"/>
                    <a:pt x="146" y="527"/>
                    <a:pt x="163" y="525"/>
                  </a:cubicBezTo>
                  <a:cubicBezTo>
                    <a:pt x="180" y="522"/>
                    <a:pt x="194" y="528"/>
                    <a:pt x="205" y="533"/>
                  </a:cubicBezTo>
                  <a:cubicBezTo>
                    <a:pt x="216" y="538"/>
                    <a:pt x="224" y="545"/>
                    <a:pt x="231" y="551"/>
                  </a:cubicBezTo>
                  <a:cubicBezTo>
                    <a:pt x="257" y="577"/>
                    <a:pt x="262" y="602"/>
                    <a:pt x="262" y="602"/>
                  </a:cubicBezTo>
                  <a:cubicBezTo>
                    <a:pt x="262" y="602"/>
                    <a:pt x="239" y="592"/>
                    <a:pt x="211" y="583"/>
                  </a:cubicBezTo>
                  <a:cubicBezTo>
                    <a:pt x="197" y="579"/>
                    <a:pt x="180" y="578"/>
                    <a:pt x="174" y="582"/>
                  </a:cubicBezTo>
                  <a:cubicBezTo>
                    <a:pt x="171" y="583"/>
                    <a:pt x="170" y="587"/>
                    <a:pt x="167" y="590"/>
                  </a:cubicBezTo>
                  <a:cubicBezTo>
                    <a:pt x="164" y="595"/>
                    <a:pt x="161" y="601"/>
                    <a:pt x="158" y="609"/>
                  </a:cubicBezTo>
                  <a:cubicBezTo>
                    <a:pt x="152" y="623"/>
                    <a:pt x="152" y="626"/>
                    <a:pt x="141" y="643"/>
                  </a:cubicBezTo>
                  <a:cubicBezTo>
                    <a:pt x="133" y="657"/>
                    <a:pt x="120" y="668"/>
                    <a:pt x="103" y="674"/>
                  </a:cubicBezTo>
                  <a:cubicBezTo>
                    <a:pt x="86" y="680"/>
                    <a:pt x="68" y="678"/>
                    <a:pt x="57" y="673"/>
                  </a:cubicBezTo>
                  <a:close/>
                  <a:moveTo>
                    <a:pt x="1044" y="150"/>
                  </a:moveTo>
                  <a:cubicBezTo>
                    <a:pt x="1055" y="156"/>
                    <a:pt x="1073" y="158"/>
                    <a:pt x="1090" y="152"/>
                  </a:cubicBezTo>
                  <a:cubicBezTo>
                    <a:pt x="1107" y="145"/>
                    <a:pt x="1121" y="135"/>
                    <a:pt x="1129" y="121"/>
                  </a:cubicBezTo>
                  <a:cubicBezTo>
                    <a:pt x="1139" y="104"/>
                    <a:pt x="1139" y="101"/>
                    <a:pt x="1146" y="87"/>
                  </a:cubicBezTo>
                  <a:cubicBezTo>
                    <a:pt x="1148" y="79"/>
                    <a:pt x="1151" y="73"/>
                    <a:pt x="1154" y="68"/>
                  </a:cubicBezTo>
                  <a:cubicBezTo>
                    <a:pt x="1158" y="65"/>
                    <a:pt x="1158" y="61"/>
                    <a:pt x="1161" y="60"/>
                  </a:cubicBezTo>
                  <a:cubicBezTo>
                    <a:pt x="1167" y="55"/>
                    <a:pt x="1184" y="57"/>
                    <a:pt x="1198" y="61"/>
                  </a:cubicBezTo>
                  <a:cubicBezTo>
                    <a:pt x="1226" y="70"/>
                    <a:pt x="1249" y="79"/>
                    <a:pt x="1249" y="79"/>
                  </a:cubicBezTo>
                  <a:cubicBezTo>
                    <a:pt x="1249" y="79"/>
                    <a:pt x="1244" y="55"/>
                    <a:pt x="1218" y="29"/>
                  </a:cubicBezTo>
                  <a:cubicBezTo>
                    <a:pt x="1211" y="22"/>
                    <a:pt x="1203" y="16"/>
                    <a:pt x="1192" y="10"/>
                  </a:cubicBezTo>
                  <a:cubicBezTo>
                    <a:pt x="1181" y="5"/>
                    <a:pt x="1167" y="0"/>
                    <a:pt x="1150" y="3"/>
                  </a:cubicBezTo>
                  <a:cubicBezTo>
                    <a:pt x="1133" y="4"/>
                    <a:pt x="1116" y="14"/>
                    <a:pt x="1105" y="27"/>
                  </a:cubicBezTo>
                  <a:cubicBezTo>
                    <a:pt x="1095" y="39"/>
                    <a:pt x="1088" y="51"/>
                    <a:pt x="1083" y="64"/>
                  </a:cubicBezTo>
                  <a:cubicBezTo>
                    <a:pt x="1081" y="69"/>
                    <a:pt x="1075" y="88"/>
                    <a:pt x="1073" y="88"/>
                  </a:cubicBezTo>
                  <a:cubicBezTo>
                    <a:pt x="1071" y="93"/>
                    <a:pt x="1069" y="96"/>
                    <a:pt x="1067" y="98"/>
                  </a:cubicBezTo>
                  <a:cubicBezTo>
                    <a:pt x="1066" y="99"/>
                    <a:pt x="1063" y="103"/>
                    <a:pt x="1057" y="103"/>
                  </a:cubicBezTo>
                  <a:cubicBezTo>
                    <a:pt x="1051" y="103"/>
                    <a:pt x="1044" y="101"/>
                    <a:pt x="1037" y="100"/>
                  </a:cubicBezTo>
                  <a:cubicBezTo>
                    <a:pt x="1010" y="90"/>
                    <a:pt x="987" y="79"/>
                    <a:pt x="987" y="79"/>
                  </a:cubicBezTo>
                  <a:cubicBezTo>
                    <a:pt x="987" y="79"/>
                    <a:pt x="990" y="104"/>
                    <a:pt x="1016" y="131"/>
                  </a:cubicBezTo>
                  <a:cubicBezTo>
                    <a:pt x="1023" y="138"/>
                    <a:pt x="1031" y="145"/>
                    <a:pt x="1044" y="15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4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Freeform 14"/>
          <p:cNvSpPr>
            <a:spLocks/>
          </p:cNvSpPr>
          <p:nvPr/>
        </p:nvSpPr>
        <p:spPr bwMode="auto">
          <a:xfrm>
            <a:off x="304800" y="471600"/>
            <a:ext cx="972000" cy="900000"/>
          </a:xfrm>
          <a:custGeom>
            <a:avLst/>
            <a:gdLst>
              <a:gd name="T0" fmla="*/ 121 w 121"/>
              <a:gd name="T1" fmla="*/ 84 h 129"/>
              <a:gd name="T2" fmla="*/ 121 w 121"/>
              <a:gd name="T3" fmla="*/ 85 h 129"/>
              <a:gd name="T4" fmla="*/ 119 w 121"/>
              <a:gd name="T5" fmla="*/ 88 h 129"/>
              <a:gd name="T6" fmla="*/ 116 w 121"/>
              <a:gd name="T7" fmla="*/ 89 h 129"/>
              <a:gd name="T8" fmla="*/ 73 w 121"/>
              <a:gd name="T9" fmla="*/ 77 h 129"/>
              <a:gd name="T10" fmla="*/ 73 w 121"/>
              <a:gd name="T11" fmla="*/ 85 h 129"/>
              <a:gd name="T12" fmla="*/ 73 w 121"/>
              <a:gd name="T13" fmla="*/ 111 h 129"/>
              <a:gd name="T14" fmla="*/ 87 w 121"/>
              <a:gd name="T15" fmla="*/ 121 h 129"/>
              <a:gd name="T16" fmla="*/ 89 w 121"/>
              <a:gd name="T17" fmla="*/ 124 h 129"/>
              <a:gd name="T18" fmla="*/ 89 w 121"/>
              <a:gd name="T19" fmla="*/ 125 h 129"/>
              <a:gd name="T20" fmla="*/ 87 w 121"/>
              <a:gd name="T21" fmla="*/ 128 h 129"/>
              <a:gd name="T22" fmla="*/ 84 w 121"/>
              <a:gd name="T23" fmla="*/ 129 h 129"/>
              <a:gd name="T24" fmla="*/ 61 w 121"/>
              <a:gd name="T25" fmla="*/ 121 h 129"/>
              <a:gd name="T26" fmla="*/ 38 w 121"/>
              <a:gd name="T27" fmla="*/ 129 h 129"/>
              <a:gd name="T28" fmla="*/ 34 w 121"/>
              <a:gd name="T29" fmla="*/ 128 h 129"/>
              <a:gd name="T30" fmla="*/ 32 w 121"/>
              <a:gd name="T31" fmla="*/ 125 h 129"/>
              <a:gd name="T32" fmla="*/ 32 w 121"/>
              <a:gd name="T33" fmla="*/ 124 h 129"/>
              <a:gd name="T34" fmla="*/ 34 w 121"/>
              <a:gd name="T35" fmla="*/ 121 h 129"/>
              <a:gd name="T36" fmla="*/ 48 w 121"/>
              <a:gd name="T37" fmla="*/ 111 h 129"/>
              <a:gd name="T38" fmla="*/ 48 w 121"/>
              <a:gd name="T39" fmla="*/ 85 h 129"/>
              <a:gd name="T40" fmla="*/ 48 w 121"/>
              <a:gd name="T41" fmla="*/ 77 h 129"/>
              <a:gd name="T42" fmla="*/ 5 w 121"/>
              <a:gd name="T43" fmla="*/ 89 h 129"/>
              <a:gd name="T44" fmla="*/ 2 w 121"/>
              <a:gd name="T45" fmla="*/ 88 h 129"/>
              <a:gd name="T46" fmla="*/ 0 w 121"/>
              <a:gd name="T47" fmla="*/ 85 h 129"/>
              <a:gd name="T48" fmla="*/ 0 w 121"/>
              <a:gd name="T49" fmla="*/ 84 h 129"/>
              <a:gd name="T50" fmla="*/ 2 w 121"/>
              <a:gd name="T51" fmla="*/ 81 h 129"/>
              <a:gd name="T52" fmla="*/ 48 w 121"/>
              <a:gd name="T53" fmla="*/ 46 h 129"/>
              <a:gd name="T54" fmla="*/ 48 w 121"/>
              <a:gd name="T55" fmla="*/ 24 h 129"/>
              <a:gd name="T56" fmla="*/ 61 w 121"/>
              <a:gd name="T57" fmla="*/ 0 h 129"/>
              <a:gd name="T58" fmla="*/ 73 w 121"/>
              <a:gd name="T59" fmla="*/ 24 h 129"/>
              <a:gd name="T60" fmla="*/ 73 w 121"/>
              <a:gd name="T61" fmla="*/ 46 h 129"/>
              <a:gd name="T62" fmla="*/ 119 w 121"/>
              <a:gd name="T63" fmla="*/ 81 h 129"/>
              <a:gd name="T64" fmla="*/ 121 w 121"/>
              <a:gd name="T65" fmla="*/ 84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1" h="129">
                <a:moveTo>
                  <a:pt x="121" y="84"/>
                </a:moveTo>
                <a:cubicBezTo>
                  <a:pt x="121" y="85"/>
                  <a:pt x="121" y="85"/>
                  <a:pt x="121" y="85"/>
                </a:cubicBezTo>
                <a:cubicBezTo>
                  <a:pt x="121" y="86"/>
                  <a:pt x="120" y="87"/>
                  <a:pt x="119" y="88"/>
                </a:cubicBezTo>
                <a:cubicBezTo>
                  <a:pt x="118" y="89"/>
                  <a:pt x="117" y="89"/>
                  <a:pt x="116" y="89"/>
                </a:cubicBezTo>
                <a:cubicBezTo>
                  <a:pt x="73" y="77"/>
                  <a:pt x="73" y="77"/>
                  <a:pt x="73" y="77"/>
                </a:cubicBezTo>
                <a:cubicBezTo>
                  <a:pt x="73" y="85"/>
                  <a:pt x="73" y="85"/>
                  <a:pt x="73" y="85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87" y="121"/>
                  <a:pt x="87" y="121"/>
                  <a:pt x="87" y="121"/>
                </a:cubicBezTo>
                <a:cubicBezTo>
                  <a:pt x="88" y="122"/>
                  <a:pt x="89" y="123"/>
                  <a:pt x="89" y="124"/>
                </a:cubicBezTo>
                <a:cubicBezTo>
                  <a:pt x="89" y="125"/>
                  <a:pt x="89" y="125"/>
                  <a:pt x="89" y="125"/>
                </a:cubicBezTo>
                <a:cubicBezTo>
                  <a:pt x="89" y="126"/>
                  <a:pt x="88" y="127"/>
                  <a:pt x="87" y="128"/>
                </a:cubicBezTo>
                <a:cubicBezTo>
                  <a:pt x="86" y="129"/>
                  <a:pt x="85" y="129"/>
                  <a:pt x="84" y="129"/>
                </a:cubicBezTo>
                <a:cubicBezTo>
                  <a:pt x="61" y="121"/>
                  <a:pt x="61" y="121"/>
                  <a:pt x="61" y="121"/>
                </a:cubicBezTo>
                <a:cubicBezTo>
                  <a:pt x="38" y="129"/>
                  <a:pt x="38" y="129"/>
                  <a:pt x="38" y="129"/>
                </a:cubicBezTo>
                <a:cubicBezTo>
                  <a:pt x="36" y="129"/>
                  <a:pt x="35" y="129"/>
                  <a:pt x="34" y="128"/>
                </a:cubicBezTo>
                <a:cubicBezTo>
                  <a:pt x="33" y="127"/>
                  <a:pt x="32" y="126"/>
                  <a:pt x="32" y="125"/>
                </a:cubicBezTo>
                <a:cubicBezTo>
                  <a:pt x="32" y="124"/>
                  <a:pt x="32" y="124"/>
                  <a:pt x="32" y="124"/>
                </a:cubicBezTo>
                <a:cubicBezTo>
                  <a:pt x="32" y="123"/>
                  <a:pt x="33" y="122"/>
                  <a:pt x="34" y="121"/>
                </a:cubicBezTo>
                <a:cubicBezTo>
                  <a:pt x="48" y="111"/>
                  <a:pt x="48" y="111"/>
                  <a:pt x="48" y="111"/>
                </a:cubicBezTo>
                <a:cubicBezTo>
                  <a:pt x="48" y="85"/>
                  <a:pt x="48" y="85"/>
                  <a:pt x="48" y="85"/>
                </a:cubicBezTo>
                <a:cubicBezTo>
                  <a:pt x="48" y="77"/>
                  <a:pt x="48" y="77"/>
                  <a:pt x="48" y="77"/>
                </a:cubicBezTo>
                <a:cubicBezTo>
                  <a:pt x="5" y="89"/>
                  <a:pt x="5" y="89"/>
                  <a:pt x="5" y="89"/>
                </a:cubicBezTo>
                <a:cubicBezTo>
                  <a:pt x="4" y="89"/>
                  <a:pt x="3" y="89"/>
                  <a:pt x="2" y="88"/>
                </a:cubicBezTo>
                <a:cubicBezTo>
                  <a:pt x="1" y="87"/>
                  <a:pt x="0" y="86"/>
                  <a:pt x="0" y="85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3"/>
                  <a:pt x="1" y="81"/>
                  <a:pt x="2" y="81"/>
                </a:cubicBezTo>
                <a:cubicBezTo>
                  <a:pt x="48" y="46"/>
                  <a:pt x="48" y="46"/>
                  <a:pt x="48" y="46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18"/>
                  <a:pt x="55" y="0"/>
                  <a:pt x="61" y="0"/>
                </a:cubicBezTo>
                <a:cubicBezTo>
                  <a:pt x="67" y="0"/>
                  <a:pt x="73" y="18"/>
                  <a:pt x="73" y="24"/>
                </a:cubicBezTo>
                <a:cubicBezTo>
                  <a:pt x="73" y="46"/>
                  <a:pt x="73" y="46"/>
                  <a:pt x="73" y="46"/>
                </a:cubicBezTo>
                <a:cubicBezTo>
                  <a:pt x="119" y="81"/>
                  <a:pt x="119" y="81"/>
                  <a:pt x="119" y="81"/>
                </a:cubicBezTo>
                <a:cubicBezTo>
                  <a:pt x="120" y="81"/>
                  <a:pt x="121" y="83"/>
                  <a:pt x="121" y="84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152400"/>
            <a:ext cx="7543800" cy="1450757"/>
          </a:xfrm>
        </p:spPr>
        <p:txBody>
          <a:bodyPr>
            <a:noAutofit/>
          </a:bodyPr>
          <a:lstStyle/>
          <a:p>
            <a:pPr algn="ctr"/>
            <a:r>
              <a:rPr lang="en-US" sz="3800" b="1" dirty="0">
                <a:solidFill>
                  <a:schemeClr val="accent1"/>
                </a:solidFill>
                <a:cs typeface="Arial" pitchFamily="34" charset="0"/>
              </a:rPr>
              <a:t>Civil Aviation in Haryana- </a:t>
            </a:r>
            <a:br>
              <a:rPr lang="en-US" sz="3800" b="1" dirty="0">
                <a:solidFill>
                  <a:schemeClr val="accent1"/>
                </a:solidFill>
                <a:cs typeface="Arial" pitchFamily="34" charset="0"/>
              </a:rPr>
            </a:br>
            <a:r>
              <a:rPr lang="en-US" sz="3800" b="1" dirty="0">
                <a:solidFill>
                  <a:schemeClr val="accent1"/>
                </a:solidFill>
                <a:cs typeface="Arial" pitchFamily="34" charset="0"/>
              </a:rPr>
              <a:t>Snapshot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71400" y="2792081"/>
            <a:ext cx="3368213" cy="3151519"/>
            <a:chOff x="6561806" y="2711450"/>
            <a:chExt cx="1836069" cy="1850871"/>
          </a:xfrm>
        </p:grpSpPr>
        <p:sp>
          <p:nvSpPr>
            <p:cNvPr id="23" name="Freeform 18"/>
            <p:cNvSpPr>
              <a:spLocks noChangeAspect="1"/>
            </p:cNvSpPr>
            <p:nvPr/>
          </p:nvSpPr>
          <p:spPr bwMode="auto">
            <a:xfrm>
              <a:off x="7475538" y="2711450"/>
              <a:ext cx="876693" cy="844550"/>
            </a:xfrm>
            <a:custGeom>
              <a:avLst/>
              <a:gdLst>
                <a:gd name="T0" fmla="*/ 23 w 1079"/>
                <a:gd name="T1" fmla="*/ 73 h 1030"/>
                <a:gd name="T2" fmla="*/ 22 w 1079"/>
                <a:gd name="T3" fmla="*/ 71 h 1030"/>
                <a:gd name="T4" fmla="*/ 22 w 1079"/>
                <a:gd name="T5" fmla="*/ 70 h 1030"/>
                <a:gd name="T6" fmla="*/ 21 w 1079"/>
                <a:gd name="T7" fmla="*/ 68 h 1030"/>
                <a:gd name="T8" fmla="*/ 20 w 1079"/>
                <a:gd name="T9" fmla="*/ 67 h 1030"/>
                <a:gd name="T10" fmla="*/ 19 w 1079"/>
                <a:gd name="T11" fmla="*/ 65 h 1030"/>
                <a:gd name="T12" fmla="*/ 17 w 1079"/>
                <a:gd name="T13" fmla="*/ 64 h 1030"/>
                <a:gd name="T14" fmla="*/ 15 w 1079"/>
                <a:gd name="T15" fmla="*/ 62 h 1030"/>
                <a:gd name="T16" fmla="*/ 14 w 1079"/>
                <a:gd name="T17" fmla="*/ 61 h 1030"/>
                <a:gd name="T18" fmla="*/ 13 w 1079"/>
                <a:gd name="T19" fmla="*/ 61 h 1030"/>
                <a:gd name="T20" fmla="*/ 12 w 1079"/>
                <a:gd name="T21" fmla="*/ 60 h 1030"/>
                <a:gd name="T22" fmla="*/ 10 w 1079"/>
                <a:gd name="T23" fmla="*/ 59 h 1030"/>
                <a:gd name="T24" fmla="*/ 9 w 1079"/>
                <a:gd name="T25" fmla="*/ 58 h 1030"/>
                <a:gd name="T26" fmla="*/ 7 w 1079"/>
                <a:gd name="T27" fmla="*/ 58 h 1030"/>
                <a:gd name="T28" fmla="*/ 5 w 1079"/>
                <a:gd name="T29" fmla="*/ 57 h 1030"/>
                <a:gd name="T30" fmla="*/ 3 w 1079"/>
                <a:gd name="T31" fmla="*/ 57 h 1030"/>
                <a:gd name="T32" fmla="*/ 1 w 1079"/>
                <a:gd name="T33" fmla="*/ 56 h 1030"/>
                <a:gd name="T34" fmla="*/ 0 w 1079"/>
                <a:gd name="T35" fmla="*/ 0 h 1030"/>
                <a:gd name="T36" fmla="*/ 4 w 1079"/>
                <a:gd name="T37" fmla="*/ 1 h 1030"/>
                <a:gd name="T38" fmla="*/ 8 w 1079"/>
                <a:gd name="T39" fmla="*/ 1 h 1030"/>
                <a:gd name="T40" fmla="*/ 12 w 1079"/>
                <a:gd name="T41" fmla="*/ 1 h 1030"/>
                <a:gd name="T42" fmla="*/ 15 w 1079"/>
                <a:gd name="T43" fmla="*/ 2 h 1030"/>
                <a:gd name="T44" fmla="*/ 20 w 1079"/>
                <a:gd name="T45" fmla="*/ 3 h 1030"/>
                <a:gd name="T46" fmla="*/ 23 w 1079"/>
                <a:gd name="T47" fmla="*/ 4 h 1030"/>
                <a:gd name="T48" fmla="*/ 27 w 1079"/>
                <a:gd name="T49" fmla="*/ 5 h 1030"/>
                <a:gd name="T50" fmla="*/ 29 w 1079"/>
                <a:gd name="T51" fmla="*/ 5 h 1030"/>
                <a:gd name="T52" fmla="*/ 33 w 1079"/>
                <a:gd name="T53" fmla="*/ 7 h 1030"/>
                <a:gd name="T54" fmla="*/ 36 w 1079"/>
                <a:gd name="T55" fmla="*/ 9 h 1030"/>
                <a:gd name="T56" fmla="*/ 40 w 1079"/>
                <a:gd name="T57" fmla="*/ 10 h 1030"/>
                <a:gd name="T58" fmla="*/ 43 w 1079"/>
                <a:gd name="T59" fmla="*/ 12 h 1030"/>
                <a:gd name="T60" fmla="*/ 46 w 1079"/>
                <a:gd name="T61" fmla="*/ 14 h 1030"/>
                <a:gd name="T62" fmla="*/ 50 w 1079"/>
                <a:gd name="T63" fmla="*/ 17 h 1030"/>
                <a:gd name="T64" fmla="*/ 53 w 1079"/>
                <a:gd name="T65" fmla="*/ 20 h 1030"/>
                <a:gd name="T66" fmla="*/ 55 w 1079"/>
                <a:gd name="T67" fmla="*/ 22 h 1030"/>
                <a:gd name="T68" fmla="*/ 57 w 1079"/>
                <a:gd name="T69" fmla="*/ 23 h 1030"/>
                <a:gd name="T70" fmla="*/ 59 w 1079"/>
                <a:gd name="T71" fmla="*/ 25 h 1030"/>
                <a:gd name="T72" fmla="*/ 60 w 1079"/>
                <a:gd name="T73" fmla="*/ 27 h 1030"/>
                <a:gd name="T74" fmla="*/ 62 w 1079"/>
                <a:gd name="T75" fmla="*/ 29 h 1030"/>
                <a:gd name="T76" fmla="*/ 63 w 1079"/>
                <a:gd name="T77" fmla="*/ 30 h 1030"/>
                <a:gd name="T78" fmla="*/ 65 w 1079"/>
                <a:gd name="T79" fmla="*/ 33 h 1030"/>
                <a:gd name="T80" fmla="*/ 68 w 1079"/>
                <a:gd name="T81" fmla="*/ 37 h 1030"/>
                <a:gd name="T82" fmla="*/ 70 w 1079"/>
                <a:gd name="T83" fmla="*/ 41 h 1030"/>
                <a:gd name="T84" fmla="*/ 72 w 1079"/>
                <a:gd name="T85" fmla="*/ 45 h 1030"/>
                <a:gd name="T86" fmla="*/ 74 w 1079"/>
                <a:gd name="T87" fmla="*/ 48 h 1030"/>
                <a:gd name="T88" fmla="*/ 75 w 1079"/>
                <a:gd name="T89" fmla="*/ 52 h 1030"/>
                <a:gd name="T90" fmla="*/ 77 w 1079"/>
                <a:gd name="T91" fmla="*/ 56 h 103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9"/>
                <a:gd name="T139" fmla="*/ 0 h 1030"/>
                <a:gd name="T140" fmla="*/ 1079 w 1079"/>
                <a:gd name="T141" fmla="*/ 1030 h 103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9" h="1030">
                  <a:moveTo>
                    <a:pt x="1079" y="785"/>
                  </a:moveTo>
                  <a:lnTo>
                    <a:pt x="323" y="1030"/>
                  </a:lnTo>
                  <a:lnTo>
                    <a:pt x="319" y="1017"/>
                  </a:lnTo>
                  <a:lnTo>
                    <a:pt x="314" y="1005"/>
                  </a:lnTo>
                  <a:lnTo>
                    <a:pt x="309" y="993"/>
                  </a:lnTo>
                  <a:lnTo>
                    <a:pt x="303" y="981"/>
                  </a:lnTo>
                  <a:lnTo>
                    <a:pt x="297" y="969"/>
                  </a:lnTo>
                  <a:lnTo>
                    <a:pt x="290" y="958"/>
                  </a:lnTo>
                  <a:lnTo>
                    <a:pt x="283" y="947"/>
                  </a:lnTo>
                  <a:lnTo>
                    <a:pt x="275" y="936"/>
                  </a:lnTo>
                  <a:lnTo>
                    <a:pt x="268" y="925"/>
                  </a:lnTo>
                  <a:lnTo>
                    <a:pt x="259" y="915"/>
                  </a:lnTo>
                  <a:lnTo>
                    <a:pt x="251" y="905"/>
                  </a:lnTo>
                  <a:lnTo>
                    <a:pt x="241" y="896"/>
                  </a:lnTo>
                  <a:lnTo>
                    <a:pt x="232" y="887"/>
                  </a:lnTo>
                  <a:lnTo>
                    <a:pt x="222" y="878"/>
                  </a:lnTo>
                  <a:lnTo>
                    <a:pt x="212" y="869"/>
                  </a:lnTo>
                  <a:lnTo>
                    <a:pt x="202" y="861"/>
                  </a:lnTo>
                  <a:lnTo>
                    <a:pt x="196" y="858"/>
                  </a:lnTo>
                  <a:lnTo>
                    <a:pt x="191" y="854"/>
                  </a:lnTo>
                  <a:lnTo>
                    <a:pt x="180" y="847"/>
                  </a:lnTo>
                  <a:lnTo>
                    <a:pt x="169" y="840"/>
                  </a:lnTo>
                  <a:lnTo>
                    <a:pt x="157" y="833"/>
                  </a:lnTo>
                  <a:lnTo>
                    <a:pt x="145" y="828"/>
                  </a:lnTo>
                  <a:lnTo>
                    <a:pt x="133" y="822"/>
                  </a:lnTo>
                  <a:lnTo>
                    <a:pt x="121" y="817"/>
                  </a:lnTo>
                  <a:lnTo>
                    <a:pt x="108" y="813"/>
                  </a:lnTo>
                  <a:lnTo>
                    <a:pt x="95" y="809"/>
                  </a:lnTo>
                  <a:lnTo>
                    <a:pt x="82" y="805"/>
                  </a:lnTo>
                  <a:lnTo>
                    <a:pt x="69" y="802"/>
                  </a:lnTo>
                  <a:lnTo>
                    <a:pt x="55" y="800"/>
                  </a:lnTo>
                  <a:lnTo>
                    <a:pt x="42" y="798"/>
                  </a:lnTo>
                  <a:lnTo>
                    <a:pt x="28" y="796"/>
                  </a:lnTo>
                  <a:lnTo>
                    <a:pt x="14" y="795"/>
                  </a:lnTo>
                  <a:lnTo>
                    <a:pt x="0" y="795"/>
                  </a:lnTo>
                  <a:lnTo>
                    <a:pt x="0" y="0"/>
                  </a:lnTo>
                  <a:lnTo>
                    <a:pt x="28" y="1"/>
                  </a:lnTo>
                  <a:lnTo>
                    <a:pt x="56" y="2"/>
                  </a:lnTo>
                  <a:lnTo>
                    <a:pt x="83" y="3"/>
                  </a:lnTo>
                  <a:lnTo>
                    <a:pt x="111" y="6"/>
                  </a:lnTo>
                  <a:lnTo>
                    <a:pt x="139" y="9"/>
                  </a:lnTo>
                  <a:lnTo>
                    <a:pt x="166" y="13"/>
                  </a:lnTo>
                  <a:lnTo>
                    <a:pt x="194" y="17"/>
                  </a:lnTo>
                  <a:lnTo>
                    <a:pt x="221" y="22"/>
                  </a:lnTo>
                  <a:lnTo>
                    <a:pt x="248" y="28"/>
                  </a:lnTo>
                  <a:lnTo>
                    <a:pt x="275" y="34"/>
                  </a:lnTo>
                  <a:lnTo>
                    <a:pt x="302" y="42"/>
                  </a:lnTo>
                  <a:lnTo>
                    <a:pt x="329" y="49"/>
                  </a:lnTo>
                  <a:lnTo>
                    <a:pt x="356" y="58"/>
                  </a:lnTo>
                  <a:lnTo>
                    <a:pt x="382" y="67"/>
                  </a:lnTo>
                  <a:lnTo>
                    <a:pt x="395" y="71"/>
                  </a:lnTo>
                  <a:lnTo>
                    <a:pt x="408" y="76"/>
                  </a:lnTo>
                  <a:lnTo>
                    <a:pt x="434" y="87"/>
                  </a:lnTo>
                  <a:lnTo>
                    <a:pt x="459" y="98"/>
                  </a:lnTo>
                  <a:lnTo>
                    <a:pt x="485" y="109"/>
                  </a:lnTo>
                  <a:lnTo>
                    <a:pt x="510" y="121"/>
                  </a:lnTo>
                  <a:lnTo>
                    <a:pt x="535" y="134"/>
                  </a:lnTo>
                  <a:lnTo>
                    <a:pt x="559" y="147"/>
                  </a:lnTo>
                  <a:lnTo>
                    <a:pt x="584" y="161"/>
                  </a:lnTo>
                  <a:lnTo>
                    <a:pt x="608" y="176"/>
                  </a:lnTo>
                  <a:lnTo>
                    <a:pt x="631" y="191"/>
                  </a:lnTo>
                  <a:lnTo>
                    <a:pt x="654" y="207"/>
                  </a:lnTo>
                  <a:lnTo>
                    <a:pt x="677" y="223"/>
                  </a:lnTo>
                  <a:lnTo>
                    <a:pt x="699" y="240"/>
                  </a:lnTo>
                  <a:lnTo>
                    <a:pt x="720" y="257"/>
                  </a:lnTo>
                  <a:lnTo>
                    <a:pt x="742" y="275"/>
                  </a:lnTo>
                  <a:lnTo>
                    <a:pt x="763" y="294"/>
                  </a:lnTo>
                  <a:lnTo>
                    <a:pt x="773" y="303"/>
                  </a:lnTo>
                  <a:lnTo>
                    <a:pt x="783" y="313"/>
                  </a:lnTo>
                  <a:lnTo>
                    <a:pt x="803" y="332"/>
                  </a:lnTo>
                  <a:lnTo>
                    <a:pt x="814" y="344"/>
                  </a:lnTo>
                  <a:lnTo>
                    <a:pt x="826" y="356"/>
                  </a:lnTo>
                  <a:lnTo>
                    <a:pt x="837" y="369"/>
                  </a:lnTo>
                  <a:lnTo>
                    <a:pt x="849" y="381"/>
                  </a:lnTo>
                  <a:lnTo>
                    <a:pt x="860" y="394"/>
                  </a:lnTo>
                  <a:lnTo>
                    <a:pt x="870" y="406"/>
                  </a:lnTo>
                  <a:lnTo>
                    <a:pt x="881" y="419"/>
                  </a:lnTo>
                  <a:lnTo>
                    <a:pt x="891" y="432"/>
                  </a:lnTo>
                  <a:lnTo>
                    <a:pt x="902" y="445"/>
                  </a:lnTo>
                  <a:lnTo>
                    <a:pt x="912" y="459"/>
                  </a:lnTo>
                  <a:lnTo>
                    <a:pt x="931" y="486"/>
                  </a:lnTo>
                  <a:lnTo>
                    <a:pt x="950" y="514"/>
                  </a:lnTo>
                  <a:lnTo>
                    <a:pt x="968" y="542"/>
                  </a:lnTo>
                  <a:lnTo>
                    <a:pt x="985" y="571"/>
                  </a:lnTo>
                  <a:lnTo>
                    <a:pt x="1001" y="601"/>
                  </a:lnTo>
                  <a:lnTo>
                    <a:pt x="1016" y="630"/>
                  </a:lnTo>
                  <a:lnTo>
                    <a:pt x="1031" y="660"/>
                  </a:lnTo>
                  <a:lnTo>
                    <a:pt x="1038" y="676"/>
                  </a:lnTo>
                  <a:lnTo>
                    <a:pt x="1044" y="691"/>
                  </a:lnTo>
                  <a:lnTo>
                    <a:pt x="1057" y="722"/>
                  </a:lnTo>
                  <a:lnTo>
                    <a:pt x="1069" y="753"/>
                  </a:lnTo>
                  <a:lnTo>
                    <a:pt x="1079" y="785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solidFill>
                <a:srgbClr val="CCCCCC"/>
              </a:solidFill>
              <a:round/>
              <a:headEnd/>
              <a:tailEnd/>
            </a:ln>
          </p:spPr>
          <p:txBody>
            <a:bodyPr lIns="45720" rIns="45720" anchor="ctr" anchorCtr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latin typeface="Arial" pitchFamily="34" charset="0"/>
                  <a:cs typeface="Arial" pitchFamily="34" charset="0"/>
                </a:rPr>
                <a:t>Hisar</a:t>
              </a:r>
              <a:endParaRPr lang="en-GB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Freeform 19"/>
            <p:cNvSpPr>
              <a:spLocks noChangeAspect="1"/>
            </p:cNvSpPr>
            <p:nvPr/>
          </p:nvSpPr>
          <p:spPr bwMode="auto">
            <a:xfrm>
              <a:off x="7637655" y="3354388"/>
              <a:ext cx="760220" cy="1039813"/>
            </a:xfrm>
            <a:custGeom>
              <a:avLst/>
              <a:gdLst>
                <a:gd name="T0" fmla="*/ 63 w 935"/>
                <a:gd name="T1" fmla="*/ 0 h 1268"/>
                <a:gd name="T2" fmla="*/ 64 w 935"/>
                <a:gd name="T3" fmla="*/ 4 h 1268"/>
                <a:gd name="T4" fmla="*/ 65 w 935"/>
                <a:gd name="T5" fmla="*/ 7 h 1268"/>
                <a:gd name="T6" fmla="*/ 66 w 935"/>
                <a:gd name="T7" fmla="*/ 11 h 1268"/>
                <a:gd name="T8" fmla="*/ 66 w 935"/>
                <a:gd name="T9" fmla="*/ 15 h 1268"/>
                <a:gd name="T10" fmla="*/ 66 w 935"/>
                <a:gd name="T11" fmla="*/ 20 h 1268"/>
                <a:gd name="T12" fmla="*/ 67 w 935"/>
                <a:gd name="T13" fmla="*/ 23 h 1268"/>
                <a:gd name="T14" fmla="*/ 67 w 935"/>
                <a:gd name="T15" fmla="*/ 27 h 1268"/>
                <a:gd name="T16" fmla="*/ 66 w 935"/>
                <a:gd name="T17" fmla="*/ 31 h 1268"/>
                <a:gd name="T18" fmla="*/ 66 w 935"/>
                <a:gd name="T19" fmla="*/ 35 h 1268"/>
                <a:gd name="T20" fmla="*/ 66 w 935"/>
                <a:gd name="T21" fmla="*/ 39 h 1268"/>
                <a:gd name="T22" fmla="*/ 65 w 935"/>
                <a:gd name="T23" fmla="*/ 41 h 1268"/>
                <a:gd name="T24" fmla="*/ 64 w 935"/>
                <a:gd name="T25" fmla="*/ 45 h 1268"/>
                <a:gd name="T26" fmla="*/ 63 w 935"/>
                <a:gd name="T27" fmla="*/ 49 h 1268"/>
                <a:gd name="T28" fmla="*/ 61 w 935"/>
                <a:gd name="T29" fmla="*/ 53 h 1268"/>
                <a:gd name="T30" fmla="*/ 60 w 935"/>
                <a:gd name="T31" fmla="*/ 56 h 1268"/>
                <a:gd name="T32" fmla="*/ 59 w 935"/>
                <a:gd name="T33" fmla="*/ 60 h 1268"/>
                <a:gd name="T34" fmla="*/ 57 w 935"/>
                <a:gd name="T35" fmla="*/ 64 h 1268"/>
                <a:gd name="T36" fmla="*/ 55 w 935"/>
                <a:gd name="T37" fmla="*/ 66 h 1268"/>
                <a:gd name="T38" fmla="*/ 53 w 935"/>
                <a:gd name="T39" fmla="*/ 70 h 1268"/>
                <a:gd name="T40" fmla="*/ 50 w 935"/>
                <a:gd name="T41" fmla="*/ 74 h 1268"/>
                <a:gd name="T42" fmla="*/ 49 w 935"/>
                <a:gd name="T43" fmla="*/ 76 h 1268"/>
                <a:gd name="T44" fmla="*/ 45 w 935"/>
                <a:gd name="T45" fmla="*/ 79 h 1268"/>
                <a:gd name="T46" fmla="*/ 42 w 935"/>
                <a:gd name="T47" fmla="*/ 83 h 1268"/>
                <a:gd name="T48" fmla="*/ 39 w 935"/>
                <a:gd name="T49" fmla="*/ 86 h 1268"/>
                <a:gd name="T50" fmla="*/ 36 w 935"/>
                <a:gd name="T51" fmla="*/ 88 h 1268"/>
                <a:gd name="T52" fmla="*/ 33 w 935"/>
                <a:gd name="T53" fmla="*/ 90 h 1268"/>
                <a:gd name="T54" fmla="*/ 1 w 935"/>
                <a:gd name="T55" fmla="*/ 44 h 1268"/>
                <a:gd name="T56" fmla="*/ 3 w 935"/>
                <a:gd name="T57" fmla="*/ 42 h 1268"/>
                <a:gd name="T58" fmla="*/ 5 w 935"/>
                <a:gd name="T59" fmla="*/ 40 h 1268"/>
                <a:gd name="T60" fmla="*/ 6 w 935"/>
                <a:gd name="T61" fmla="*/ 38 h 1268"/>
                <a:gd name="T62" fmla="*/ 7 w 935"/>
                <a:gd name="T63" fmla="*/ 36 h 1268"/>
                <a:gd name="T64" fmla="*/ 8 w 935"/>
                <a:gd name="T65" fmla="*/ 34 h 1268"/>
                <a:gd name="T66" fmla="*/ 9 w 935"/>
                <a:gd name="T67" fmla="*/ 32 h 1268"/>
                <a:gd name="T68" fmla="*/ 10 w 935"/>
                <a:gd name="T69" fmla="*/ 29 h 1268"/>
                <a:gd name="T70" fmla="*/ 10 w 935"/>
                <a:gd name="T71" fmla="*/ 26 h 1268"/>
                <a:gd name="T72" fmla="*/ 10 w 935"/>
                <a:gd name="T73" fmla="*/ 24 h 1268"/>
                <a:gd name="T74" fmla="*/ 10 w 935"/>
                <a:gd name="T75" fmla="*/ 22 h 1268"/>
                <a:gd name="T76" fmla="*/ 10 w 935"/>
                <a:gd name="T77" fmla="*/ 20 h 1268"/>
                <a:gd name="T78" fmla="*/ 9 w 935"/>
                <a:gd name="T79" fmla="*/ 19 h 126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35"/>
                <a:gd name="T121" fmla="*/ 0 h 1268"/>
                <a:gd name="T122" fmla="*/ 935 w 935"/>
                <a:gd name="T123" fmla="*/ 1268 h 126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35" h="1268">
                  <a:moveTo>
                    <a:pt x="123" y="245"/>
                  </a:moveTo>
                  <a:lnTo>
                    <a:pt x="879" y="0"/>
                  </a:lnTo>
                  <a:lnTo>
                    <a:pt x="888" y="26"/>
                  </a:lnTo>
                  <a:lnTo>
                    <a:pt x="895" y="53"/>
                  </a:lnTo>
                  <a:lnTo>
                    <a:pt x="902" y="80"/>
                  </a:lnTo>
                  <a:lnTo>
                    <a:pt x="909" y="107"/>
                  </a:lnTo>
                  <a:lnTo>
                    <a:pt x="914" y="134"/>
                  </a:lnTo>
                  <a:lnTo>
                    <a:pt x="919" y="162"/>
                  </a:lnTo>
                  <a:lnTo>
                    <a:pt x="923" y="189"/>
                  </a:lnTo>
                  <a:lnTo>
                    <a:pt x="927" y="217"/>
                  </a:lnTo>
                  <a:lnTo>
                    <a:pt x="930" y="244"/>
                  </a:lnTo>
                  <a:lnTo>
                    <a:pt x="932" y="272"/>
                  </a:lnTo>
                  <a:lnTo>
                    <a:pt x="934" y="300"/>
                  </a:lnTo>
                  <a:lnTo>
                    <a:pt x="935" y="328"/>
                  </a:lnTo>
                  <a:lnTo>
                    <a:pt x="935" y="356"/>
                  </a:lnTo>
                  <a:lnTo>
                    <a:pt x="934" y="383"/>
                  </a:lnTo>
                  <a:lnTo>
                    <a:pt x="933" y="411"/>
                  </a:lnTo>
                  <a:lnTo>
                    <a:pt x="931" y="439"/>
                  </a:lnTo>
                  <a:lnTo>
                    <a:pt x="929" y="467"/>
                  </a:lnTo>
                  <a:lnTo>
                    <a:pt x="926" y="494"/>
                  </a:lnTo>
                  <a:lnTo>
                    <a:pt x="922" y="522"/>
                  </a:lnTo>
                  <a:lnTo>
                    <a:pt x="917" y="549"/>
                  </a:lnTo>
                  <a:lnTo>
                    <a:pt x="915" y="563"/>
                  </a:lnTo>
                  <a:lnTo>
                    <a:pt x="912" y="577"/>
                  </a:lnTo>
                  <a:lnTo>
                    <a:pt x="906" y="604"/>
                  </a:lnTo>
                  <a:lnTo>
                    <a:pt x="900" y="631"/>
                  </a:lnTo>
                  <a:lnTo>
                    <a:pt x="893" y="658"/>
                  </a:lnTo>
                  <a:lnTo>
                    <a:pt x="885" y="684"/>
                  </a:lnTo>
                  <a:lnTo>
                    <a:pt x="876" y="711"/>
                  </a:lnTo>
                  <a:lnTo>
                    <a:pt x="867" y="737"/>
                  </a:lnTo>
                  <a:lnTo>
                    <a:pt x="857" y="763"/>
                  </a:lnTo>
                  <a:lnTo>
                    <a:pt x="847" y="789"/>
                  </a:lnTo>
                  <a:lnTo>
                    <a:pt x="836" y="815"/>
                  </a:lnTo>
                  <a:lnTo>
                    <a:pt x="824" y="840"/>
                  </a:lnTo>
                  <a:lnTo>
                    <a:pt x="811" y="865"/>
                  </a:lnTo>
                  <a:lnTo>
                    <a:pt x="796" y="894"/>
                  </a:lnTo>
                  <a:lnTo>
                    <a:pt x="788" y="909"/>
                  </a:lnTo>
                  <a:lnTo>
                    <a:pt x="779" y="924"/>
                  </a:lnTo>
                  <a:lnTo>
                    <a:pt x="762" y="953"/>
                  </a:lnTo>
                  <a:lnTo>
                    <a:pt x="744" y="981"/>
                  </a:lnTo>
                  <a:lnTo>
                    <a:pt x="725" y="1008"/>
                  </a:lnTo>
                  <a:lnTo>
                    <a:pt x="705" y="1035"/>
                  </a:lnTo>
                  <a:lnTo>
                    <a:pt x="695" y="1048"/>
                  </a:lnTo>
                  <a:lnTo>
                    <a:pt x="684" y="1062"/>
                  </a:lnTo>
                  <a:lnTo>
                    <a:pt x="663" y="1087"/>
                  </a:lnTo>
                  <a:lnTo>
                    <a:pt x="641" y="1112"/>
                  </a:lnTo>
                  <a:lnTo>
                    <a:pt x="618" y="1137"/>
                  </a:lnTo>
                  <a:lnTo>
                    <a:pt x="595" y="1160"/>
                  </a:lnTo>
                  <a:lnTo>
                    <a:pt x="571" y="1184"/>
                  </a:lnTo>
                  <a:lnTo>
                    <a:pt x="546" y="1206"/>
                  </a:lnTo>
                  <a:lnTo>
                    <a:pt x="520" y="1227"/>
                  </a:lnTo>
                  <a:lnTo>
                    <a:pt x="507" y="1238"/>
                  </a:lnTo>
                  <a:lnTo>
                    <a:pt x="494" y="1248"/>
                  </a:lnTo>
                  <a:lnTo>
                    <a:pt x="467" y="1268"/>
                  </a:lnTo>
                  <a:lnTo>
                    <a:pt x="0" y="625"/>
                  </a:lnTo>
                  <a:lnTo>
                    <a:pt x="16" y="613"/>
                  </a:lnTo>
                  <a:lnTo>
                    <a:pt x="30" y="600"/>
                  </a:lnTo>
                  <a:lnTo>
                    <a:pt x="45" y="587"/>
                  </a:lnTo>
                  <a:lnTo>
                    <a:pt x="58" y="572"/>
                  </a:lnTo>
                  <a:lnTo>
                    <a:pt x="70" y="557"/>
                  </a:lnTo>
                  <a:lnTo>
                    <a:pt x="82" y="541"/>
                  </a:lnTo>
                  <a:lnTo>
                    <a:pt x="87" y="533"/>
                  </a:lnTo>
                  <a:lnTo>
                    <a:pt x="92" y="524"/>
                  </a:lnTo>
                  <a:lnTo>
                    <a:pt x="102" y="507"/>
                  </a:lnTo>
                  <a:lnTo>
                    <a:pt x="111" y="489"/>
                  </a:lnTo>
                  <a:lnTo>
                    <a:pt x="115" y="480"/>
                  </a:lnTo>
                  <a:lnTo>
                    <a:pt x="118" y="471"/>
                  </a:lnTo>
                  <a:lnTo>
                    <a:pt x="125" y="452"/>
                  </a:lnTo>
                  <a:lnTo>
                    <a:pt x="130" y="432"/>
                  </a:lnTo>
                  <a:lnTo>
                    <a:pt x="134" y="412"/>
                  </a:lnTo>
                  <a:lnTo>
                    <a:pt x="138" y="392"/>
                  </a:lnTo>
                  <a:lnTo>
                    <a:pt x="139" y="371"/>
                  </a:lnTo>
                  <a:lnTo>
                    <a:pt x="140" y="350"/>
                  </a:lnTo>
                  <a:lnTo>
                    <a:pt x="140" y="337"/>
                  </a:lnTo>
                  <a:lnTo>
                    <a:pt x="139" y="323"/>
                  </a:lnTo>
                  <a:lnTo>
                    <a:pt x="138" y="310"/>
                  </a:lnTo>
                  <a:lnTo>
                    <a:pt x="136" y="296"/>
                  </a:lnTo>
                  <a:lnTo>
                    <a:pt x="133" y="283"/>
                  </a:lnTo>
                  <a:lnTo>
                    <a:pt x="131" y="270"/>
                  </a:lnTo>
                  <a:lnTo>
                    <a:pt x="127" y="257"/>
                  </a:lnTo>
                  <a:lnTo>
                    <a:pt x="123" y="245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rgbClr val="CCCCCC"/>
              </a:solidFill>
              <a:round/>
              <a:headEnd/>
              <a:tailEnd/>
            </a:ln>
          </p:spPr>
          <p:txBody>
            <a:bodyPr lIns="45720" rIns="45720" anchor="ctr" anchorCtr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srgbClr val="FFFFFF"/>
                </a:solidFill>
              </a:endParaRPr>
            </a:p>
          </p:txBody>
        </p:sp>
        <p:sp>
          <p:nvSpPr>
            <p:cNvPr id="25" name="Freeform 20"/>
            <p:cNvSpPr>
              <a:spLocks noChangeAspect="1"/>
            </p:cNvSpPr>
            <p:nvPr/>
          </p:nvSpPr>
          <p:spPr bwMode="auto">
            <a:xfrm>
              <a:off x="6934097" y="3857471"/>
              <a:ext cx="1082881" cy="704850"/>
            </a:xfrm>
            <a:custGeom>
              <a:avLst/>
              <a:gdLst>
                <a:gd name="T0" fmla="*/ 94 w 1334"/>
                <a:gd name="T1" fmla="*/ 45 h 860"/>
                <a:gd name="T2" fmla="*/ 91 w 1334"/>
                <a:gd name="T3" fmla="*/ 48 h 860"/>
                <a:gd name="T4" fmla="*/ 88 w 1334"/>
                <a:gd name="T5" fmla="*/ 50 h 860"/>
                <a:gd name="T6" fmla="*/ 84 w 1334"/>
                <a:gd name="T7" fmla="*/ 52 h 860"/>
                <a:gd name="T8" fmla="*/ 81 w 1334"/>
                <a:gd name="T9" fmla="*/ 54 h 860"/>
                <a:gd name="T10" fmla="*/ 77 w 1334"/>
                <a:gd name="T11" fmla="*/ 55 h 860"/>
                <a:gd name="T12" fmla="*/ 73 w 1334"/>
                <a:gd name="T13" fmla="*/ 56 h 860"/>
                <a:gd name="T14" fmla="*/ 70 w 1334"/>
                <a:gd name="T15" fmla="*/ 58 h 860"/>
                <a:gd name="T16" fmla="*/ 66 w 1334"/>
                <a:gd name="T17" fmla="*/ 59 h 860"/>
                <a:gd name="T18" fmla="*/ 62 w 1334"/>
                <a:gd name="T19" fmla="*/ 60 h 860"/>
                <a:gd name="T20" fmla="*/ 58 w 1334"/>
                <a:gd name="T21" fmla="*/ 60 h 860"/>
                <a:gd name="T22" fmla="*/ 54 w 1334"/>
                <a:gd name="T23" fmla="*/ 61 h 860"/>
                <a:gd name="T24" fmla="*/ 50 w 1334"/>
                <a:gd name="T25" fmla="*/ 61 h 860"/>
                <a:gd name="T26" fmla="*/ 46 w 1334"/>
                <a:gd name="T27" fmla="*/ 61 h 860"/>
                <a:gd name="T28" fmla="*/ 42 w 1334"/>
                <a:gd name="T29" fmla="*/ 61 h 860"/>
                <a:gd name="T30" fmla="*/ 39 w 1334"/>
                <a:gd name="T31" fmla="*/ 60 h 860"/>
                <a:gd name="T32" fmla="*/ 35 w 1334"/>
                <a:gd name="T33" fmla="*/ 60 h 860"/>
                <a:gd name="T34" fmla="*/ 30 w 1334"/>
                <a:gd name="T35" fmla="*/ 59 h 860"/>
                <a:gd name="T36" fmla="*/ 25 w 1334"/>
                <a:gd name="T37" fmla="*/ 58 h 860"/>
                <a:gd name="T38" fmla="*/ 21 w 1334"/>
                <a:gd name="T39" fmla="*/ 56 h 860"/>
                <a:gd name="T40" fmla="*/ 17 w 1334"/>
                <a:gd name="T41" fmla="*/ 55 h 860"/>
                <a:gd name="T42" fmla="*/ 12 w 1334"/>
                <a:gd name="T43" fmla="*/ 53 h 860"/>
                <a:gd name="T44" fmla="*/ 10 w 1334"/>
                <a:gd name="T45" fmla="*/ 52 h 860"/>
                <a:gd name="T46" fmla="*/ 6 w 1334"/>
                <a:gd name="T47" fmla="*/ 50 h 860"/>
                <a:gd name="T48" fmla="*/ 2 w 1334"/>
                <a:gd name="T49" fmla="*/ 47 h 860"/>
                <a:gd name="T50" fmla="*/ 33 w 1334"/>
                <a:gd name="T51" fmla="*/ 0 h 860"/>
                <a:gd name="T52" fmla="*/ 35 w 1334"/>
                <a:gd name="T53" fmla="*/ 1 h 860"/>
                <a:gd name="T54" fmla="*/ 37 w 1334"/>
                <a:gd name="T55" fmla="*/ 3 h 860"/>
                <a:gd name="T56" fmla="*/ 39 w 1334"/>
                <a:gd name="T57" fmla="*/ 3 h 860"/>
                <a:gd name="T58" fmla="*/ 41 w 1334"/>
                <a:gd name="T59" fmla="*/ 4 h 860"/>
                <a:gd name="T60" fmla="*/ 42 w 1334"/>
                <a:gd name="T61" fmla="*/ 4 h 860"/>
                <a:gd name="T62" fmla="*/ 44 w 1334"/>
                <a:gd name="T63" fmla="*/ 5 h 860"/>
                <a:gd name="T64" fmla="*/ 46 w 1334"/>
                <a:gd name="T65" fmla="*/ 5 h 860"/>
                <a:gd name="T66" fmla="*/ 48 w 1334"/>
                <a:gd name="T67" fmla="*/ 5 h 860"/>
                <a:gd name="T68" fmla="*/ 50 w 1334"/>
                <a:gd name="T69" fmla="*/ 5 h 860"/>
                <a:gd name="T70" fmla="*/ 52 w 1334"/>
                <a:gd name="T71" fmla="*/ 4 h 860"/>
                <a:gd name="T72" fmla="*/ 54 w 1334"/>
                <a:gd name="T73" fmla="*/ 4 h 860"/>
                <a:gd name="T74" fmla="*/ 55 w 1334"/>
                <a:gd name="T75" fmla="*/ 3 h 860"/>
                <a:gd name="T76" fmla="*/ 56 w 1334"/>
                <a:gd name="T77" fmla="*/ 3 h 860"/>
                <a:gd name="T78" fmla="*/ 58 w 1334"/>
                <a:gd name="T79" fmla="*/ 2 h 860"/>
                <a:gd name="T80" fmla="*/ 60 w 1334"/>
                <a:gd name="T81" fmla="*/ 1 h 860"/>
                <a:gd name="T82" fmla="*/ 61 w 1334"/>
                <a:gd name="T83" fmla="*/ 0 h 86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34"/>
                <a:gd name="T127" fmla="*/ 0 h 860"/>
                <a:gd name="T128" fmla="*/ 1334 w 1334"/>
                <a:gd name="T129" fmla="*/ 860 h 86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34" h="860">
                  <a:moveTo>
                    <a:pt x="867" y="0"/>
                  </a:moveTo>
                  <a:lnTo>
                    <a:pt x="1334" y="643"/>
                  </a:lnTo>
                  <a:lnTo>
                    <a:pt x="1312" y="659"/>
                  </a:lnTo>
                  <a:lnTo>
                    <a:pt x="1289" y="675"/>
                  </a:lnTo>
                  <a:lnTo>
                    <a:pt x="1265" y="690"/>
                  </a:lnTo>
                  <a:lnTo>
                    <a:pt x="1241" y="704"/>
                  </a:lnTo>
                  <a:lnTo>
                    <a:pt x="1216" y="718"/>
                  </a:lnTo>
                  <a:lnTo>
                    <a:pt x="1192" y="731"/>
                  </a:lnTo>
                  <a:lnTo>
                    <a:pt x="1167" y="744"/>
                  </a:lnTo>
                  <a:lnTo>
                    <a:pt x="1142" y="756"/>
                  </a:lnTo>
                  <a:lnTo>
                    <a:pt x="1116" y="767"/>
                  </a:lnTo>
                  <a:lnTo>
                    <a:pt x="1091" y="778"/>
                  </a:lnTo>
                  <a:lnTo>
                    <a:pt x="1065" y="788"/>
                  </a:lnTo>
                  <a:lnTo>
                    <a:pt x="1038" y="797"/>
                  </a:lnTo>
                  <a:lnTo>
                    <a:pt x="1012" y="806"/>
                  </a:lnTo>
                  <a:lnTo>
                    <a:pt x="985" y="814"/>
                  </a:lnTo>
                  <a:lnTo>
                    <a:pt x="959" y="821"/>
                  </a:lnTo>
                  <a:lnTo>
                    <a:pt x="932" y="828"/>
                  </a:lnTo>
                  <a:lnTo>
                    <a:pt x="905" y="835"/>
                  </a:lnTo>
                  <a:lnTo>
                    <a:pt x="877" y="840"/>
                  </a:lnTo>
                  <a:lnTo>
                    <a:pt x="850" y="845"/>
                  </a:lnTo>
                  <a:lnTo>
                    <a:pt x="822" y="849"/>
                  </a:lnTo>
                  <a:lnTo>
                    <a:pt x="795" y="853"/>
                  </a:lnTo>
                  <a:lnTo>
                    <a:pt x="767" y="856"/>
                  </a:lnTo>
                  <a:lnTo>
                    <a:pt x="739" y="858"/>
                  </a:lnTo>
                  <a:lnTo>
                    <a:pt x="712" y="859"/>
                  </a:lnTo>
                  <a:lnTo>
                    <a:pt x="684" y="860"/>
                  </a:lnTo>
                  <a:lnTo>
                    <a:pt x="656" y="860"/>
                  </a:lnTo>
                  <a:lnTo>
                    <a:pt x="628" y="859"/>
                  </a:lnTo>
                  <a:lnTo>
                    <a:pt x="600" y="858"/>
                  </a:lnTo>
                  <a:lnTo>
                    <a:pt x="573" y="856"/>
                  </a:lnTo>
                  <a:lnTo>
                    <a:pt x="545" y="853"/>
                  </a:lnTo>
                  <a:lnTo>
                    <a:pt x="517" y="850"/>
                  </a:lnTo>
                  <a:lnTo>
                    <a:pt x="490" y="846"/>
                  </a:lnTo>
                  <a:lnTo>
                    <a:pt x="457" y="840"/>
                  </a:lnTo>
                  <a:lnTo>
                    <a:pt x="424" y="833"/>
                  </a:lnTo>
                  <a:lnTo>
                    <a:pt x="391" y="826"/>
                  </a:lnTo>
                  <a:lnTo>
                    <a:pt x="359" y="817"/>
                  </a:lnTo>
                  <a:lnTo>
                    <a:pt x="327" y="808"/>
                  </a:lnTo>
                  <a:lnTo>
                    <a:pt x="296" y="797"/>
                  </a:lnTo>
                  <a:lnTo>
                    <a:pt x="264" y="786"/>
                  </a:lnTo>
                  <a:lnTo>
                    <a:pt x="233" y="773"/>
                  </a:lnTo>
                  <a:lnTo>
                    <a:pt x="202" y="760"/>
                  </a:lnTo>
                  <a:lnTo>
                    <a:pt x="172" y="746"/>
                  </a:lnTo>
                  <a:lnTo>
                    <a:pt x="157" y="739"/>
                  </a:lnTo>
                  <a:lnTo>
                    <a:pt x="142" y="731"/>
                  </a:lnTo>
                  <a:lnTo>
                    <a:pt x="113" y="715"/>
                  </a:lnTo>
                  <a:lnTo>
                    <a:pt x="83" y="698"/>
                  </a:lnTo>
                  <a:lnTo>
                    <a:pt x="55" y="681"/>
                  </a:lnTo>
                  <a:lnTo>
                    <a:pt x="27" y="662"/>
                  </a:lnTo>
                  <a:lnTo>
                    <a:pt x="0" y="643"/>
                  </a:lnTo>
                  <a:lnTo>
                    <a:pt x="467" y="0"/>
                  </a:lnTo>
                  <a:lnTo>
                    <a:pt x="478" y="8"/>
                  </a:lnTo>
                  <a:lnTo>
                    <a:pt x="489" y="15"/>
                  </a:lnTo>
                  <a:lnTo>
                    <a:pt x="511" y="28"/>
                  </a:lnTo>
                  <a:lnTo>
                    <a:pt x="523" y="34"/>
                  </a:lnTo>
                  <a:lnTo>
                    <a:pt x="535" y="39"/>
                  </a:lnTo>
                  <a:lnTo>
                    <a:pt x="547" y="44"/>
                  </a:lnTo>
                  <a:lnTo>
                    <a:pt x="560" y="48"/>
                  </a:lnTo>
                  <a:lnTo>
                    <a:pt x="573" y="52"/>
                  </a:lnTo>
                  <a:lnTo>
                    <a:pt x="586" y="56"/>
                  </a:lnTo>
                  <a:lnTo>
                    <a:pt x="599" y="59"/>
                  </a:lnTo>
                  <a:lnTo>
                    <a:pt x="612" y="61"/>
                  </a:lnTo>
                  <a:lnTo>
                    <a:pt x="626" y="63"/>
                  </a:lnTo>
                  <a:lnTo>
                    <a:pt x="639" y="64"/>
                  </a:lnTo>
                  <a:lnTo>
                    <a:pt x="653" y="65"/>
                  </a:lnTo>
                  <a:lnTo>
                    <a:pt x="667" y="65"/>
                  </a:lnTo>
                  <a:lnTo>
                    <a:pt x="681" y="65"/>
                  </a:lnTo>
                  <a:lnTo>
                    <a:pt x="695" y="64"/>
                  </a:lnTo>
                  <a:lnTo>
                    <a:pt x="708" y="63"/>
                  </a:lnTo>
                  <a:lnTo>
                    <a:pt x="722" y="61"/>
                  </a:lnTo>
                  <a:lnTo>
                    <a:pt x="735" y="59"/>
                  </a:lnTo>
                  <a:lnTo>
                    <a:pt x="748" y="56"/>
                  </a:lnTo>
                  <a:lnTo>
                    <a:pt x="761" y="52"/>
                  </a:lnTo>
                  <a:lnTo>
                    <a:pt x="774" y="48"/>
                  </a:lnTo>
                  <a:lnTo>
                    <a:pt x="780" y="46"/>
                  </a:lnTo>
                  <a:lnTo>
                    <a:pt x="787" y="44"/>
                  </a:lnTo>
                  <a:lnTo>
                    <a:pt x="799" y="39"/>
                  </a:lnTo>
                  <a:lnTo>
                    <a:pt x="811" y="34"/>
                  </a:lnTo>
                  <a:lnTo>
                    <a:pt x="823" y="28"/>
                  </a:lnTo>
                  <a:lnTo>
                    <a:pt x="834" y="22"/>
                  </a:lnTo>
                  <a:lnTo>
                    <a:pt x="845" y="15"/>
                  </a:lnTo>
                  <a:lnTo>
                    <a:pt x="856" y="8"/>
                  </a:lnTo>
                  <a:lnTo>
                    <a:pt x="867" y="0"/>
                  </a:lnTo>
                  <a:close/>
                </a:path>
              </a:pathLst>
            </a:custGeom>
            <a:solidFill>
              <a:schemeClr val="accent2"/>
            </a:solidFill>
            <a:ln w="6350">
              <a:solidFill>
                <a:srgbClr val="CCCCCC"/>
              </a:solidFill>
              <a:round/>
              <a:headEnd/>
              <a:tailEnd/>
            </a:ln>
          </p:spPr>
          <p:txBody>
            <a:bodyPr lIns="45720" rIns="45720" anchor="ctr" anchorCtr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>
                  <a:latin typeface="Arial" pitchFamily="34" charset="0"/>
                  <a:cs typeface="Arial" pitchFamily="34" charset="0"/>
                </a:rPr>
                <a:t>Bhiwani</a:t>
              </a:r>
            </a:p>
          </p:txBody>
        </p:sp>
        <p:sp>
          <p:nvSpPr>
            <p:cNvPr id="26" name="Freeform 21"/>
            <p:cNvSpPr>
              <a:spLocks noChangeAspect="1"/>
            </p:cNvSpPr>
            <p:nvPr/>
          </p:nvSpPr>
          <p:spPr bwMode="auto">
            <a:xfrm>
              <a:off x="6561806" y="3337564"/>
              <a:ext cx="760220" cy="1039813"/>
            </a:xfrm>
            <a:custGeom>
              <a:avLst/>
              <a:gdLst>
                <a:gd name="T0" fmla="*/ 34 w 935"/>
                <a:gd name="T1" fmla="*/ 90 h 1268"/>
                <a:gd name="T2" fmla="*/ 30 w 935"/>
                <a:gd name="T3" fmla="*/ 88 h 1268"/>
                <a:gd name="T4" fmla="*/ 27 w 935"/>
                <a:gd name="T5" fmla="*/ 85 h 1268"/>
                <a:gd name="T6" fmla="*/ 24 w 935"/>
                <a:gd name="T7" fmla="*/ 83 h 1268"/>
                <a:gd name="T8" fmla="*/ 23 w 935"/>
                <a:gd name="T9" fmla="*/ 81 h 1268"/>
                <a:gd name="T10" fmla="*/ 20 w 935"/>
                <a:gd name="T11" fmla="*/ 78 h 1268"/>
                <a:gd name="T12" fmla="*/ 18 w 935"/>
                <a:gd name="T13" fmla="*/ 75 h 1268"/>
                <a:gd name="T14" fmla="*/ 15 w 935"/>
                <a:gd name="T15" fmla="*/ 72 h 1268"/>
                <a:gd name="T16" fmla="*/ 13 w 935"/>
                <a:gd name="T17" fmla="*/ 69 h 1268"/>
                <a:gd name="T18" fmla="*/ 11 w 935"/>
                <a:gd name="T19" fmla="*/ 66 h 1268"/>
                <a:gd name="T20" fmla="*/ 9 w 935"/>
                <a:gd name="T21" fmla="*/ 62 h 1268"/>
                <a:gd name="T22" fmla="*/ 7 w 935"/>
                <a:gd name="T23" fmla="*/ 58 h 1268"/>
                <a:gd name="T24" fmla="*/ 6 w 935"/>
                <a:gd name="T25" fmla="*/ 55 h 1268"/>
                <a:gd name="T26" fmla="*/ 4 w 935"/>
                <a:gd name="T27" fmla="*/ 51 h 1268"/>
                <a:gd name="T28" fmla="*/ 3 w 935"/>
                <a:gd name="T29" fmla="*/ 47 h 1268"/>
                <a:gd name="T30" fmla="*/ 2 w 935"/>
                <a:gd name="T31" fmla="*/ 43 h 1268"/>
                <a:gd name="T32" fmla="*/ 2 w 935"/>
                <a:gd name="T33" fmla="*/ 39 h 1268"/>
                <a:gd name="T34" fmla="*/ 1 w 935"/>
                <a:gd name="T35" fmla="*/ 35 h 1268"/>
                <a:gd name="T36" fmla="*/ 1 w 935"/>
                <a:gd name="T37" fmla="*/ 33 h 1268"/>
                <a:gd name="T38" fmla="*/ 1 w 935"/>
                <a:gd name="T39" fmla="*/ 28 h 1268"/>
                <a:gd name="T40" fmla="*/ 0 w 935"/>
                <a:gd name="T41" fmla="*/ 26 h 1268"/>
                <a:gd name="T42" fmla="*/ 1 w 935"/>
                <a:gd name="T43" fmla="*/ 22 h 1268"/>
                <a:gd name="T44" fmla="*/ 1 w 935"/>
                <a:gd name="T45" fmla="*/ 19 h 1268"/>
                <a:gd name="T46" fmla="*/ 1 w 935"/>
                <a:gd name="T47" fmla="*/ 14 h 1268"/>
                <a:gd name="T48" fmla="*/ 2 w 935"/>
                <a:gd name="T49" fmla="*/ 10 h 1268"/>
                <a:gd name="T50" fmla="*/ 2 w 935"/>
                <a:gd name="T51" fmla="*/ 7 h 1268"/>
                <a:gd name="T52" fmla="*/ 3 w 935"/>
                <a:gd name="T53" fmla="*/ 3 h 1268"/>
                <a:gd name="T54" fmla="*/ 58 w 935"/>
                <a:gd name="T55" fmla="*/ 18 h 1268"/>
                <a:gd name="T56" fmla="*/ 57 w 935"/>
                <a:gd name="T57" fmla="*/ 19 h 1268"/>
                <a:gd name="T58" fmla="*/ 57 w 935"/>
                <a:gd name="T59" fmla="*/ 21 h 1268"/>
                <a:gd name="T60" fmla="*/ 57 w 935"/>
                <a:gd name="T61" fmla="*/ 23 h 1268"/>
                <a:gd name="T62" fmla="*/ 57 w 935"/>
                <a:gd name="T63" fmla="*/ 25 h 1268"/>
                <a:gd name="T64" fmla="*/ 57 w 935"/>
                <a:gd name="T65" fmla="*/ 27 h 1268"/>
                <a:gd name="T66" fmla="*/ 57 w 935"/>
                <a:gd name="T67" fmla="*/ 29 h 1268"/>
                <a:gd name="T68" fmla="*/ 57 w 935"/>
                <a:gd name="T69" fmla="*/ 32 h 1268"/>
                <a:gd name="T70" fmla="*/ 58 w 935"/>
                <a:gd name="T71" fmla="*/ 34 h 1268"/>
                <a:gd name="T72" fmla="*/ 59 w 935"/>
                <a:gd name="T73" fmla="*/ 36 h 1268"/>
                <a:gd name="T74" fmla="*/ 60 w 935"/>
                <a:gd name="T75" fmla="*/ 37 h 1268"/>
                <a:gd name="T76" fmla="*/ 61 w 935"/>
                <a:gd name="T77" fmla="*/ 38 h 1268"/>
                <a:gd name="T78" fmla="*/ 63 w 935"/>
                <a:gd name="T79" fmla="*/ 41 h 1268"/>
                <a:gd name="T80" fmla="*/ 64 w 935"/>
                <a:gd name="T81" fmla="*/ 43 h 1268"/>
                <a:gd name="T82" fmla="*/ 66 w 935"/>
                <a:gd name="T83" fmla="*/ 44 h 126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35"/>
                <a:gd name="T127" fmla="*/ 0 h 1268"/>
                <a:gd name="T128" fmla="*/ 935 w 935"/>
                <a:gd name="T129" fmla="*/ 1268 h 126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35" h="1268">
                  <a:moveTo>
                    <a:pt x="935" y="625"/>
                  </a:moveTo>
                  <a:lnTo>
                    <a:pt x="468" y="1268"/>
                  </a:lnTo>
                  <a:lnTo>
                    <a:pt x="445" y="1252"/>
                  </a:lnTo>
                  <a:lnTo>
                    <a:pt x="423" y="1234"/>
                  </a:lnTo>
                  <a:lnTo>
                    <a:pt x="402" y="1217"/>
                  </a:lnTo>
                  <a:lnTo>
                    <a:pt x="381" y="1198"/>
                  </a:lnTo>
                  <a:lnTo>
                    <a:pt x="360" y="1180"/>
                  </a:lnTo>
                  <a:lnTo>
                    <a:pt x="340" y="1160"/>
                  </a:lnTo>
                  <a:lnTo>
                    <a:pt x="330" y="1151"/>
                  </a:lnTo>
                  <a:lnTo>
                    <a:pt x="320" y="1141"/>
                  </a:lnTo>
                  <a:lnTo>
                    <a:pt x="301" y="1121"/>
                  </a:lnTo>
                  <a:lnTo>
                    <a:pt x="283" y="1100"/>
                  </a:lnTo>
                  <a:lnTo>
                    <a:pt x="265" y="1079"/>
                  </a:lnTo>
                  <a:lnTo>
                    <a:pt x="247" y="1057"/>
                  </a:lnTo>
                  <a:lnTo>
                    <a:pt x="230" y="1035"/>
                  </a:lnTo>
                  <a:lnTo>
                    <a:pt x="213" y="1013"/>
                  </a:lnTo>
                  <a:lnTo>
                    <a:pt x="197" y="990"/>
                  </a:lnTo>
                  <a:lnTo>
                    <a:pt x="182" y="967"/>
                  </a:lnTo>
                  <a:lnTo>
                    <a:pt x="167" y="943"/>
                  </a:lnTo>
                  <a:lnTo>
                    <a:pt x="153" y="919"/>
                  </a:lnTo>
                  <a:lnTo>
                    <a:pt x="139" y="894"/>
                  </a:lnTo>
                  <a:lnTo>
                    <a:pt x="126" y="870"/>
                  </a:lnTo>
                  <a:lnTo>
                    <a:pt x="114" y="845"/>
                  </a:lnTo>
                  <a:lnTo>
                    <a:pt x="102" y="820"/>
                  </a:lnTo>
                  <a:lnTo>
                    <a:pt x="90" y="794"/>
                  </a:lnTo>
                  <a:lnTo>
                    <a:pt x="80" y="769"/>
                  </a:lnTo>
                  <a:lnTo>
                    <a:pt x="70" y="743"/>
                  </a:lnTo>
                  <a:lnTo>
                    <a:pt x="60" y="716"/>
                  </a:lnTo>
                  <a:lnTo>
                    <a:pt x="52" y="690"/>
                  </a:lnTo>
                  <a:lnTo>
                    <a:pt x="44" y="663"/>
                  </a:lnTo>
                  <a:lnTo>
                    <a:pt x="36" y="637"/>
                  </a:lnTo>
                  <a:lnTo>
                    <a:pt x="30" y="609"/>
                  </a:lnTo>
                  <a:lnTo>
                    <a:pt x="24" y="582"/>
                  </a:lnTo>
                  <a:lnTo>
                    <a:pt x="19" y="555"/>
                  </a:lnTo>
                  <a:lnTo>
                    <a:pt x="14" y="527"/>
                  </a:lnTo>
                  <a:lnTo>
                    <a:pt x="9" y="494"/>
                  </a:lnTo>
                  <a:lnTo>
                    <a:pt x="7" y="478"/>
                  </a:lnTo>
                  <a:lnTo>
                    <a:pt x="6" y="461"/>
                  </a:lnTo>
                  <a:lnTo>
                    <a:pt x="3" y="428"/>
                  </a:lnTo>
                  <a:lnTo>
                    <a:pt x="1" y="395"/>
                  </a:lnTo>
                  <a:lnTo>
                    <a:pt x="0" y="378"/>
                  </a:lnTo>
                  <a:lnTo>
                    <a:pt x="0" y="361"/>
                  </a:lnTo>
                  <a:lnTo>
                    <a:pt x="0" y="328"/>
                  </a:lnTo>
                  <a:lnTo>
                    <a:pt x="1" y="311"/>
                  </a:lnTo>
                  <a:lnTo>
                    <a:pt x="1" y="294"/>
                  </a:lnTo>
                  <a:lnTo>
                    <a:pt x="4" y="261"/>
                  </a:lnTo>
                  <a:lnTo>
                    <a:pt x="7" y="228"/>
                  </a:lnTo>
                  <a:lnTo>
                    <a:pt x="11" y="195"/>
                  </a:lnTo>
                  <a:lnTo>
                    <a:pt x="16" y="162"/>
                  </a:lnTo>
                  <a:lnTo>
                    <a:pt x="19" y="145"/>
                  </a:lnTo>
                  <a:lnTo>
                    <a:pt x="22" y="129"/>
                  </a:lnTo>
                  <a:lnTo>
                    <a:pt x="29" y="96"/>
                  </a:lnTo>
                  <a:lnTo>
                    <a:pt x="37" y="64"/>
                  </a:lnTo>
                  <a:lnTo>
                    <a:pt x="46" y="32"/>
                  </a:lnTo>
                  <a:lnTo>
                    <a:pt x="56" y="0"/>
                  </a:lnTo>
                  <a:lnTo>
                    <a:pt x="811" y="245"/>
                  </a:lnTo>
                  <a:lnTo>
                    <a:pt x="808" y="257"/>
                  </a:lnTo>
                  <a:lnTo>
                    <a:pt x="804" y="270"/>
                  </a:lnTo>
                  <a:lnTo>
                    <a:pt x="801" y="283"/>
                  </a:lnTo>
                  <a:lnTo>
                    <a:pt x="799" y="296"/>
                  </a:lnTo>
                  <a:lnTo>
                    <a:pt x="797" y="310"/>
                  </a:lnTo>
                  <a:lnTo>
                    <a:pt x="796" y="323"/>
                  </a:lnTo>
                  <a:lnTo>
                    <a:pt x="795" y="337"/>
                  </a:lnTo>
                  <a:lnTo>
                    <a:pt x="795" y="350"/>
                  </a:lnTo>
                  <a:lnTo>
                    <a:pt x="795" y="371"/>
                  </a:lnTo>
                  <a:lnTo>
                    <a:pt x="796" y="382"/>
                  </a:lnTo>
                  <a:lnTo>
                    <a:pt x="797" y="392"/>
                  </a:lnTo>
                  <a:lnTo>
                    <a:pt x="800" y="412"/>
                  </a:lnTo>
                  <a:lnTo>
                    <a:pt x="805" y="432"/>
                  </a:lnTo>
                  <a:lnTo>
                    <a:pt x="807" y="442"/>
                  </a:lnTo>
                  <a:lnTo>
                    <a:pt x="810" y="452"/>
                  </a:lnTo>
                  <a:lnTo>
                    <a:pt x="817" y="471"/>
                  </a:lnTo>
                  <a:lnTo>
                    <a:pt x="824" y="489"/>
                  </a:lnTo>
                  <a:lnTo>
                    <a:pt x="829" y="498"/>
                  </a:lnTo>
                  <a:lnTo>
                    <a:pt x="833" y="507"/>
                  </a:lnTo>
                  <a:lnTo>
                    <a:pt x="838" y="516"/>
                  </a:lnTo>
                  <a:lnTo>
                    <a:pt x="843" y="524"/>
                  </a:lnTo>
                  <a:lnTo>
                    <a:pt x="853" y="541"/>
                  </a:lnTo>
                  <a:lnTo>
                    <a:pt x="865" y="557"/>
                  </a:lnTo>
                  <a:lnTo>
                    <a:pt x="877" y="572"/>
                  </a:lnTo>
                  <a:lnTo>
                    <a:pt x="890" y="587"/>
                  </a:lnTo>
                  <a:lnTo>
                    <a:pt x="904" y="600"/>
                  </a:lnTo>
                  <a:lnTo>
                    <a:pt x="919" y="613"/>
                  </a:lnTo>
                  <a:lnTo>
                    <a:pt x="927" y="619"/>
                  </a:lnTo>
                  <a:lnTo>
                    <a:pt x="935" y="625"/>
                  </a:lnTo>
                  <a:close/>
                </a:path>
              </a:pathLst>
            </a:custGeom>
            <a:solidFill>
              <a:schemeClr val="accent4"/>
            </a:solidFill>
            <a:ln w="6350">
              <a:solidFill>
                <a:srgbClr val="CCCCCC"/>
              </a:solidFill>
              <a:round/>
              <a:headEnd/>
              <a:tailEnd/>
            </a:ln>
          </p:spPr>
          <p:txBody>
            <a:bodyPr lIns="45720" rIns="45720" anchor="ctr" anchorCtr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b="1" dirty="0">
                  <a:latin typeface="Arial" pitchFamily="34" charset="0"/>
                  <a:cs typeface="Arial" pitchFamily="34" charset="0"/>
                </a:rPr>
                <a:t>Karnal</a:t>
              </a:r>
            </a:p>
          </p:txBody>
        </p:sp>
        <p:sp>
          <p:nvSpPr>
            <p:cNvPr id="27" name="Freeform 22"/>
            <p:cNvSpPr>
              <a:spLocks noChangeAspect="1"/>
            </p:cNvSpPr>
            <p:nvPr/>
          </p:nvSpPr>
          <p:spPr bwMode="auto">
            <a:xfrm>
              <a:off x="6598845" y="2711450"/>
              <a:ext cx="876693" cy="844550"/>
            </a:xfrm>
            <a:custGeom>
              <a:avLst/>
              <a:gdLst>
                <a:gd name="T0" fmla="*/ 0 w 1079"/>
                <a:gd name="T1" fmla="*/ 56 h 1030"/>
                <a:gd name="T2" fmla="*/ 2 w 1079"/>
                <a:gd name="T3" fmla="*/ 52 h 1030"/>
                <a:gd name="T4" fmla="*/ 3 w 1079"/>
                <a:gd name="T5" fmla="*/ 49 h 1030"/>
                <a:gd name="T6" fmla="*/ 5 w 1079"/>
                <a:gd name="T7" fmla="*/ 45 h 1030"/>
                <a:gd name="T8" fmla="*/ 6 w 1079"/>
                <a:gd name="T9" fmla="*/ 41 h 1030"/>
                <a:gd name="T10" fmla="*/ 8 w 1079"/>
                <a:gd name="T11" fmla="*/ 38 h 1030"/>
                <a:gd name="T12" fmla="*/ 10 w 1079"/>
                <a:gd name="T13" fmla="*/ 36 h 1030"/>
                <a:gd name="T14" fmla="*/ 12 w 1079"/>
                <a:gd name="T15" fmla="*/ 33 h 1030"/>
                <a:gd name="T16" fmla="*/ 14 w 1079"/>
                <a:gd name="T17" fmla="*/ 30 h 1030"/>
                <a:gd name="T18" fmla="*/ 17 w 1079"/>
                <a:gd name="T19" fmla="*/ 27 h 1030"/>
                <a:gd name="T20" fmla="*/ 19 w 1079"/>
                <a:gd name="T21" fmla="*/ 24 h 1030"/>
                <a:gd name="T22" fmla="*/ 22 w 1079"/>
                <a:gd name="T23" fmla="*/ 21 h 1030"/>
                <a:gd name="T24" fmla="*/ 25 w 1079"/>
                <a:gd name="T25" fmla="*/ 19 h 1030"/>
                <a:gd name="T26" fmla="*/ 28 w 1079"/>
                <a:gd name="T27" fmla="*/ 16 h 1030"/>
                <a:gd name="T28" fmla="*/ 31 w 1079"/>
                <a:gd name="T29" fmla="*/ 14 h 1030"/>
                <a:gd name="T30" fmla="*/ 35 w 1079"/>
                <a:gd name="T31" fmla="*/ 12 h 1030"/>
                <a:gd name="T32" fmla="*/ 38 w 1079"/>
                <a:gd name="T33" fmla="*/ 10 h 1030"/>
                <a:gd name="T34" fmla="*/ 42 w 1079"/>
                <a:gd name="T35" fmla="*/ 8 h 1030"/>
                <a:gd name="T36" fmla="*/ 46 w 1079"/>
                <a:gd name="T37" fmla="*/ 6 h 1030"/>
                <a:gd name="T38" fmla="*/ 49 w 1079"/>
                <a:gd name="T39" fmla="*/ 5 h 1030"/>
                <a:gd name="T40" fmla="*/ 53 w 1079"/>
                <a:gd name="T41" fmla="*/ 4 h 1030"/>
                <a:gd name="T42" fmla="*/ 58 w 1079"/>
                <a:gd name="T43" fmla="*/ 3 h 1030"/>
                <a:gd name="T44" fmla="*/ 61 w 1079"/>
                <a:gd name="T45" fmla="*/ 2 h 1030"/>
                <a:gd name="T46" fmla="*/ 65 w 1079"/>
                <a:gd name="T47" fmla="*/ 1 h 1030"/>
                <a:gd name="T48" fmla="*/ 70 w 1079"/>
                <a:gd name="T49" fmla="*/ 1 h 1030"/>
                <a:gd name="T50" fmla="*/ 74 w 1079"/>
                <a:gd name="T51" fmla="*/ 1 h 1030"/>
                <a:gd name="T52" fmla="*/ 77 w 1079"/>
                <a:gd name="T53" fmla="*/ 56 h 1030"/>
                <a:gd name="T54" fmla="*/ 75 w 1079"/>
                <a:gd name="T55" fmla="*/ 56 h 1030"/>
                <a:gd name="T56" fmla="*/ 73 w 1079"/>
                <a:gd name="T57" fmla="*/ 57 h 1030"/>
                <a:gd name="T58" fmla="*/ 71 w 1079"/>
                <a:gd name="T59" fmla="*/ 57 h 1030"/>
                <a:gd name="T60" fmla="*/ 69 w 1079"/>
                <a:gd name="T61" fmla="*/ 58 h 1030"/>
                <a:gd name="T62" fmla="*/ 67 w 1079"/>
                <a:gd name="T63" fmla="*/ 59 h 1030"/>
                <a:gd name="T64" fmla="*/ 66 w 1079"/>
                <a:gd name="T65" fmla="*/ 59 h 1030"/>
                <a:gd name="T66" fmla="*/ 64 w 1079"/>
                <a:gd name="T67" fmla="*/ 60 h 1030"/>
                <a:gd name="T68" fmla="*/ 62 w 1079"/>
                <a:gd name="T69" fmla="*/ 61 h 1030"/>
                <a:gd name="T70" fmla="*/ 61 w 1079"/>
                <a:gd name="T71" fmla="*/ 62 h 1030"/>
                <a:gd name="T72" fmla="*/ 60 w 1079"/>
                <a:gd name="T73" fmla="*/ 64 h 1030"/>
                <a:gd name="T74" fmla="*/ 58 w 1079"/>
                <a:gd name="T75" fmla="*/ 65 h 1030"/>
                <a:gd name="T76" fmla="*/ 57 w 1079"/>
                <a:gd name="T77" fmla="*/ 67 h 1030"/>
                <a:gd name="T78" fmla="*/ 56 w 1079"/>
                <a:gd name="T79" fmla="*/ 68 h 1030"/>
                <a:gd name="T80" fmla="*/ 55 w 1079"/>
                <a:gd name="T81" fmla="*/ 70 h 1030"/>
                <a:gd name="T82" fmla="*/ 54 w 1079"/>
                <a:gd name="T83" fmla="*/ 71 h 1030"/>
                <a:gd name="T84" fmla="*/ 54 w 1079"/>
                <a:gd name="T85" fmla="*/ 72 h 103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79"/>
                <a:gd name="T130" fmla="*/ 0 h 1030"/>
                <a:gd name="T131" fmla="*/ 1079 w 1079"/>
                <a:gd name="T132" fmla="*/ 1030 h 103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79" h="1030">
                  <a:moveTo>
                    <a:pt x="756" y="1030"/>
                  </a:moveTo>
                  <a:lnTo>
                    <a:pt x="0" y="785"/>
                  </a:lnTo>
                  <a:lnTo>
                    <a:pt x="9" y="758"/>
                  </a:lnTo>
                  <a:lnTo>
                    <a:pt x="18" y="732"/>
                  </a:lnTo>
                  <a:lnTo>
                    <a:pt x="28" y="706"/>
                  </a:lnTo>
                  <a:lnTo>
                    <a:pt x="39" y="681"/>
                  </a:lnTo>
                  <a:lnTo>
                    <a:pt x="51" y="655"/>
                  </a:lnTo>
                  <a:lnTo>
                    <a:pt x="63" y="630"/>
                  </a:lnTo>
                  <a:lnTo>
                    <a:pt x="76" y="606"/>
                  </a:lnTo>
                  <a:lnTo>
                    <a:pt x="89" y="581"/>
                  </a:lnTo>
                  <a:lnTo>
                    <a:pt x="103" y="556"/>
                  </a:lnTo>
                  <a:lnTo>
                    <a:pt x="117" y="532"/>
                  </a:lnTo>
                  <a:lnTo>
                    <a:pt x="132" y="509"/>
                  </a:lnTo>
                  <a:lnTo>
                    <a:pt x="140" y="497"/>
                  </a:lnTo>
                  <a:lnTo>
                    <a:pt x="148" y="486"/>
                  </a:lnTo>
                  <a:lnTo>
                    <a:pt x="164" y="463"/>
                  </a:lnTo>
                  <a:lnTo>
                    <a:pt x="181" y="441"/>
                  </a:lnTo>
                  <a:lnTo>
                    <a:pt x="198" y="419"/>
                  </a:lnTo>
                  <a:lnTo>
                    <a:pt x="216" y="398"/>
                  </a:lnTo>
                  <a:lnTo>
                    <a:pt x="234" y="377"/>
                  </a:lnTo>
                  <a:lnTo>
                    <a:pt x="253" y="356"/>
                  </a:lnTo>
                  <a:lnTo>
                    <a:pt x="272" y="336"/>
                  </a:lnTo>
                  <a:lnTo>
                    <a:pt x="292" y="317"/>
                  </a:lnTo>
                  <a:lnTo>
                    <a:pt x="312" y="298"/>
                  </a:lnTo>
                  <a:lnTo>
                    <a:pt x="333" y="279"/>
                  </a:lnTo>
                  <a:lnTo>
                    <a:pt x="354" y="261"/>
                  </a:lnTo>
                  <a:lnTo>
                    <a:pt x="376" y="244"/>
                  </a:lnTo>
                  <a:lnTo>
                    <a:pt x="398" y="227"/>
                  </a:lnTo>
                  <a:lnTo>
                    <a:pt x="420" y="210"/>
                  </a:lnTo>
                  <a:lnTo>
                    <a:pt x="443" y="194"/>
                  </a:lnTo>
                  <a:lnTo>
                    <a:pt x="467" y="179"/>
                  </a:lnTo>
                  <a:lnTo>
                    <a:pt x="490" y="164"/>
                  </a:lnTo>
                  <a:lnTo>
                    <a:pt x="515" y="150"/>
                  </a:lnTo>
                  <a:lnTo>
                    <a:pt x="540" y="137"/>
                  </a:lnTo>
                  <a:lnTo>
                    <a:pt x="564" y="124"/>
                  </a:lnTo>
                  <a:lnTo>
                    <a:pt x="594" y="109"/>
                  </a:lnTo>
                  <a:lnTo>
                    <a:pt x="625" y="95"/>
                  </a:lnTo>
                  <a:lnTo>
                    <a:pt x="656" y="82"/>
                  </a:lnTo>
                  <a:lnTo>
                    <a:pt x="671" y="76"/>
                  </a:lnTo>
                  <a:lnTo>
                    <a:pt x="687" y="70"/>
                  </a:lnTo>
                  <a:lnTo>
                    <a:pt x="718" y="59"/>
                  </a:lnTo>
                  <a:lnTo>
                    <a:pt x="750" y="49"/>
                  </a:lnTo>
                  <a:lnTo>
                    <a:pt x="782" y="40"/>
                  </a:lnTo>
                  <a:lnTo>
                    <a:pt x="814" y="32"/>
                  </a:lnTo>
                  <a:lnTo>
                    <a:pt x="847" y="24"/>
                  </a:lnTo>
                  <a:lnTo>
                    <a:pt x="863" y="21"/>
                  </a:lnTo>
                  <a:lnTo>
                    <a:pt x="880" y="18"/>
                  </a:lnTo>
                  <a:lnTo>
                    <a:pt x="913" y="13"/>
                  </a:lnTo>
                  <a:lnTo>
                    <a:pt x="946" y="8"/>
                  </a:lnTo>
                  <a:lnTo>
                    <a:pt x="979" y="5"/>
                  </a:lnTo>
                  <a:lnTo>
                    <a:pt x="1012" y="2"/>
                  </a:lnTo>
                  <a:lnTo>
                    <a:pt x="1046" y="1"/>
                  </a:lnTo>
                  <a:lnTo>
                    <a:pt x="1079" y="0"/>
                  </a:lnTo>
                  <a:lnTo>
                    <a:pt x="1079" y="795"/>
                  </a:lnTo>
                  <a:lnTo>
                    <a:pt x="1065" y="795"/>
                  </a:lnTo>
                  <a:lnTo>
                    <a:pt x="1051" y="796"/>
                  </a:lnTo>
                  <a:lnTo>
                    <a:pt x="1037" y="798"/>
                  </a:lnTo>
                  <a:lnTo>
                    <a:pt x="1024" y="800"/>
                  </a:lnTo>
                  <a:lnTo>
                    <a:pt x="1010" y="802"/>
                  </a:lnTo>
                  <a:lnTo>
                    <a:pt x="997" y="805"/>
                  </a:lnTo>
                  <a:lnTo>
                    <a:pt x="984" y="809"/>
                  </a:lnTo>
                  <a:lnTo>
                    <a:pt x="971" y="813"/>
                  </a:lnTo>
                  <a:lnTo>
                    <a:pt x="958" y="817"/>
                  </a:lnTo>
                  <a:lnTo>
                    <a:pt x="946" y="822"/>
                  </a:lnTo>
                  <a:lnTo>
                    <a:pt x="934" y="828"/>
                  </a:lnTo>
                  <a:lnTo>
                    <a:pt x="922" y="833"/>
                  </a:lnTo>
                  <a:lnTo>
                    <a:pt x="910" y="840"/>
                  </a:lnTo>
                  <a:lnTo>
                    <a:pt x="899" y="847"/>
                  </a:lnTo>
                  <a:lnTo>
                    <a:pt x="888" y="854"/>
                  </a:lnTo>
                  <a:lnTo>
                    <a:pt x="877" y="861"/>
                  </a:lnTo>
                  <a:lnTo>
                    <a:pt x="867" y="869"/>
                  </a:lnTo>
                  <a:lnTo>
                    <a:pt x="857" y="878"/>
                  </a:lnTo>
                  <a:lnTo>
                    <a:pt x="847" y="887"/>
                  </a:lnTo>
                  <a:lnTo>
                    <a:pt x="838" y="896"/>
                  </a:lnTo>
                  <a:lnTo>
                    <a:pt x="829" y="905"/>
                  </a:lnTo>
                  <a:lnTo>
                    <a:pt x="820" y="915"/>
                  </a:lnTo>
                  <a:lnTo>
                    <a:pt x="812" y="925"/>
                  </a:lnTo>
                  <a:lnTo>
                    <a:pt x="804" y="936"/>
                  </a:lnTo>
                  <a:lnTo>
                    <a:pt x="796" y="947"/>
                  </a:lnTo>
                  <a:lnTo>
                    <a:pt x="789" y="958"/>
                  </a:lnTo>
                  <a:lnTo>
                    <a:pt x="782" y="969"/>
                  </a:lnTo>
                  <a:lnTo>
                    <a:pt x="776" y="981"/>
                  </a:lnTo>
                  <a:lnTo>
                    <a:pt x="770" y="993"/>
                  </a:lnTo>
                  <a:lnTo>
                    <a:pt x="768" y="999"/>
                  </a:lnTo>
                  <a:lnTo>
                    <a:pt x="765" y="1005"/>
                  </a:lnTo>
                  <a:lnTo>
                    <a:pt x="760" y="1017"/>
                  </a:lnTo>
                  <a:lnTo>
                    <a:pt x="756" y="103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6350">
              <a:solidFill>
                <a:srgbClr val="CCCCCC"/>
              </a:solidFill>
              <a:round/>
              <a:headEnd/>
              <a:tailEnd/>
            </a:ln>
          </p:spPr>
          <p:txBody>
            <a:bodyPr lIns="45720" rIns="45720" anchor="ctr" anchorCtr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b="1" dirty="0">
                  <a:latin typeface="Arial" pitchFamily="34" charset="0"/>
                  <a:cs typeface="Arial" pitchFamily="34" charset="0"/>
                </a:rPr>
                <a:t>P</a:t>
              </a:r>
              <a:r>
                <a:rPr lang="en-US" b="1" dirty="0" smtClean="0">
                  <a:latin typeface="Arial" pitchFamily="34" charset="0"/>
                  <a:cs typeface="Arial" pitchFamily="34" charset="0"/>
                </a:rPr>
                <a:t>injore</a:t>
              </a:r>
              <a:endParaRPr lang="en-GB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 Box 27"/>
            <p:cNvSpPr txBox="1">
              <a:spLocks noChangeArrowheads="1"/>
            </p:cNvSpPr>
            <p:nvPr/>
          </p:nvSpPr>
          <p:spPr bwMode="auto">
            <a:xfrm>
              <a:off x="7770369" y="3693862"/>
              <a:ext cx="522171" cy="25558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lIns="45720" rIns="45720" anchor="ctr" anchorCtr="1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latin typeface="Arial" pitchFamily="34" charset="0"/>
                  <a:cs typeface="Arial" pitchFamily="34" charset="0"/>
                </a:rPr>
                <a:t>Narnaul </a:t>
              </a:r>
            </a:p>
          </p:txBody>
        </p:sp>
      </p:grpSp>
      <p:sp>
        <p:nvSpPr>
          <p:cNvPr id="31" name="Freeform 14"/>
          <p:cNvSpPr>
            <a:spLocks/>
          </p:cNvSpPr>
          <p:nvPr/>
        </p:nvSpPr>
        <p:spPr bwMode="auto">
          <a:xfrm>
            <a:off x="1772824" y="3940873"/>
            <a:ext cx="720000" cy="720000"/>
          </a:xfrm>
          <a:custGeom>
            <a:avLst/>
            <a:gdLst>
              <a:gd name="T0" fmla="*/ 121 w 121"/>
              <a:gd name="T1" fmla="*/ 84 h 129"/>
              <a:gd name="T2" fmla="*/ 121 w 121"/>
              <a:gd name="T3" fmla="*/ 85 h 129"/>
              <a:gd name="T4" fmla="*/ 119 w 121"/>
              <a:gd name="T5" fmla="*/ 88 h 129"/>
              <a:gd name="T6" fmla="*/ 116 w 121"/>
              <a:gd name="T7" fmla="*/ 89 h 129"/>
              <a:gd name="T8" fmla="*/ 73 w 121"/>
              <a:gd name="T9" fmla="*/ 77 h 129"/>
              <a:gd name="T10" fmla="*/ 73 w 121"/>
              <a:gd name="T11" fmla="*/ 85 h 129"/>
              <a:gd name="T12" fmla="*/ 73 w 121"/>
              <a:gd name="T13" fmla="*/ 111 h 129"/>
              <a:gd name="T14" fmla="*/ 87 w 121"/>
              <a:gd name="T15" fmla="*/ 121 h 129"/>
              <a:gd name="T16" fmla="*/ 89 w 121"/>
              <a:gd name="T17" fmla="*/ 124 h 129"/>
              <a:gd name="T18" fmla="*/ 89 w 121"/>
              <a:gd name="T19" fmla="*/ 125 h 129"/>
              <a:gd name="T20" fmla="*/ 87 w 121"/>
              <a:gd name="T21" fmla="*/ 128 h 129"/>
              <a:gd name="T22" fmla="*/ 84 w 121"/>
              <a:gd name="T23" fmla="*/ 129 h 129"/>
              <a:gd name="T24" fmla="*/ 61 w 121"/>
              <a:gd name="T25" fmla="*/ 121 h 129"/>
              <a:gd name="T26" fmla="*/ 38 w 121"/>
              <a:gd name="T27" fmla="*/ 129 h 129"/>
              <a:gd name="T28" fmla="*/ 34 w 121"/>
              <a:gd name="T29" fmla="*/ 128 h 129"/>
              <a:gd name="T30" fmla="*/ 32 w 121"/>
              <a:gd name="T31" fmla="*/ 125 h 129"/>
              <a:gd name="T32" fmla="*/ 32 w 121"/>
              <a:gd name="T33" fmla="*/ 124 h 129"/>
              <a:gd name="T34" fmla="*/ 34 w 121"/>
              <a:gd name="T35" fmla="*/ 121 h 129"/>
              <a:gd name="T36" fmla="*/ 48 w 121"/>
              <a:gd name="T37" fmla="*/ 111 h 129"/>
              <a:gd name="T38" fmla="*/ 48 w 121"/>
              <a:gd name="T39" fmla="*/ 85 h 129"/>
              <a:gd name="T40" fmla="*/ 48 w 121"/>
              <a:gd name="T41" fmla="*/ 77 h 129"/>
              <a:gd name="T42" fmla="*/ 5 w 121"/>
              <a:gd name="T43" fmla="*/ 89 h 129"/>
              <a:gd name="T44" fmla="*/ 2 w 121"/>
              <a:gd name="T45" fmla="*/ 88 h 129"/>
              <a:gd name="T46" fmla="*/ 0 w 121"/>
              <a:gd name="T47" fmla="*/ 85 h 129"/>
              <a:gd name="T48" fmla="*/ 0 w 121"/>
              <a:gd name="T49" fmla="*/ 84 h 129"/>
              <a:gd name="T50" fmla="*/ 2 w 121"/>
              <a:gd name="T51" fmla="*/ 81 h 129"/>
              <a:gd name="T52" fmla="*/ 48 w 121"/>
              <a:gd name="T53" fmla="*/ 46 h 129"/>
              <a:gd name="T54" fmla="*/ 48 w 121"/>
              <a:gd name="T55" fmla="*/ 24 h 129"/>
              <a:gd name="T56" fmla="*/ 61 w 121"/>
              <a:gd name="T57" fmla="*/ 0 h 129"/>
              <a:gd name="T58" fmla="*/ 73 w 121"/>
              <a:gd name="T59" fmla="*/ 24 h 129"/>
              <a:gd name="T60" fmla="*/ 73 w 121"/>
              <a:gd name="T61" fmla="*/ 46 h 129"/>
              <a:gd name="T62" fmla="*/ 119 w 121"/>
              <a:gd name="T63" fmla="*/ 81 h 129"/>
              <a:gd name="T64" fmla="*/ 121 w 121"/>
              <a:gd name="T65" fmla="*/ 84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1" h="129">
                <a:moveTo>
                  <a:pt x="121" y="84"/>
                </a:moveTo>
                <a:cubicBezTo>
                  <a:pt x="121" y="85"/>
                  <a:pt x="121" y="85"/>
                  <a:pt x="121" y="85"/>
                </a:cubicBezTo>
                <a:cubicBezTo>
                  <a:pt x="121" y="86"/>
                  <a:pt x="120" y="87"/>
                  <a:pt x="119" y="88"/>
                </a:cubicBezTo>
                <a:cubicBezTo>
                  <a:pt x="118" y="89"/>
                  <a:pt x="117" y="89"/>
                  <a:pt x="116" y="89"/>
                </a:cubicBezTo>
                <a:cubicBezTo>
                  <a:pt x="73" y="77"/>
                  <a:pt x="73" y="77"/>
                  <a:pt x="73" y="77"/>
                </a:cubicBezTo>
                <a:cubicBezTo>
                  <a:pt x="73" y="85"/>
                  <a:pt x="73" y="85"/>
                  <a:pt x="73" y="85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87" y="121"/>
                  <a:pt x="87" y="121"/>
                  <a:pt x="87" y="121"/>
                </a:cubicBezTo>
                <a:cubicBezTo>
                  <a:pt x="88" y="122"/>
                  <a:pt x="89" y="123"/>
                  <a:pt x="89" y="124"/>
                </a:cubicBezTo>
                <a:cubicBezTo>
                  <a:pt x="89" y="125"/>
                  <a:pt x="89" y="125"/>
                  <a:pt x="89" y="125"/>
                </a:cubicBezTo>
                <a:cubicBezTo>
                  <a:pt x="89" y="126"/>
                  <a:pt x="88" y="127"/>
                  <a:pt x="87" y="128"/>
                </a:cubicBezTo>
                <a:cubicBezTo>
                  <a:pt x="86" y="129"/>
                  <a:pt x="85" y="129"/>
                  <a:pt x="84" y="129"/>
                </a:cubicBezTo>
                <a:cubicBezTo>
                  <a:pt x="61" y="121"/>
                  <a:pt x="61" y="121"/>
                  <a:pt x="61" y="121"/>
                </a:cubicBezTo>
                <a:cubicBezTo>
                  <a:pt x="38" y="129"/>
                  <a:pt x="38" y="129"/>
                  <a:pt x="38" y="129"/>
                </a:cubicBezTo>
                <a:cubicBezTo>
                  <a:pt x="36" y="129"/>
                  <a:pt x="35" y="129"/>
                  <a:pt x="34" y="128"/>
                </a:cubicBezTo>
                <a:cubicBezTo>
                  <a:pt x="33" y="127"/>
                  <a:pt x="32" y="126"/>
                  <a:pt x="32" y="125"/>
                </a:cubicBezTo>
                <a:cubicBezTo>
                  <a:pt x="32" y="124"/>
                  <a:pt x="32" y="124"/>
                  <a:pt x="32" y="124"/>
                </a:cubicBezTo>
                <a:cubicBezTo>
                  <a:pt x="32" y="123"/>
                  <a:pt x="33" y="122"/>
                  <a:pt x="34" y="121"/>
                </a:cubicBezTo>
                <a:cubicBezTo>
                  <a:pt x="48" y="111"/>
                  <a:pt x="48" y="111"/>
                  <a:pt x="48" y="111"/>
                </a:cubicBezTo>
                <a:cubicBezTo>
                  <a:pt x="48" y="85"/>
                  <a:pt x="48" y="85"/>
                  <a:pt x="48" y="85"/>
                </a:cubicBezTo>
                <a:cubicBezTo>
                  <a:pt x="48" y="77"/>
                  <a:pt x="48" y="77"/>
                  <a:pt x="48" y="77"/>
                </a:cubicBezTo>
                <a:cubicBezTo>
                  <a:pt x="5" y="89"/>
                  <a:pt x="5" y="89"/>
                  <a:pt x="5" y="89"/>
                </a:cubicBezTo>
                <a:cubicBezTo>
                  <a:pt x="4" y="89"/>
                  <a:pt x="3" y="89"/>
                  <a:pt x="2" y="88"/>
                </a:cubicBezTo>
                <a:cubicBezTo>
                  <a:pt x="1" y="87"/>
                  <a:pt x="0" y="86"/>
                  <a:pt x="0" y="85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3"/>
                  <a:pt x="1" y="81"/>
                  <a:pt x="2" y="81"/>
                </a:cubicBezTo>
                <a:cubicBezTo>
                  <a:pt x="48" y="46"/>
                  <a:pt x="48" y="46"/>
                  <a:pt x="48" y="46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18"/>
                  <a:pt x="55" y="0"/>
                  <a:pt x="61" y="0"/>
                </a:cubicBezTo>
                <a:cubicBezTo>
                  <a:pt x="67" y="0"/>
                  <a:pt x="73" y="18"/>
                  <a:pt x="73" y="24"/>
                </a:cubicBezTo>
                <a:cubicBezTo>
                  <a:pt x="73" y="46"/>
                  <a:pt x="73" y="46"/>
                  <a:pt x="73" y="46"/>
                </a:cubicBezTo>
                <a:cubicBezTo>
                  <a:pt x="119" y="81"/>
                  <a:pt x="119" y="81"/>
                  <a:pt x="119" y="81"/>
                </a:cubicBezTo>
                <a:cubicBezTo>
                  <a:pt x="120" y="81"/>
                  <a:pt x="121" y="83"/>
                  <a:pt x="121" y="84"/>
                </a:cubicBezTo>
                <a:close/>
              </a:path>
            </a:pathLst>
          </a:custGeom>
          <a:solidFill>
            <a:srgbClr val="1D1D1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Freeform 12"/>
          <p:cNvSpPr>
            <a:spLocks noEditPoints="1"/>
          </p:cNvSpPr>
          <p:nvPr/>
        </p:nvSpPr>
        <p:spPr bwMode="auto">
          <a:xfrm>
            <a:off x="457200" y="3074122"/>
            <a:ext cx="609600" cy="615950"/>
          </a:xfrm>
          <a:custGeom>
            <a:avLst/>
            <a:gdLst>
              <a:gd name="T0" fmla="*/ 264 w 384"/>
              <a:gd name="T1" fmla="*/ 0 h 388"/>
              <a:gd name="T2" fmla="*/ 120 w 384"/>
              <a:gd name="T3" fmla="*/ 0 h 388"/>
              <a:gd name="T4" fmla="*/ 0 w 384"/>
              <a:gd name="T5" fmla="*/ 388 h 388"/>
              <a:gd name="T6" fmla="*/ 384 w 384"/>
              <a:gd name="T7" fmla="*/ 388 h 388"/>
              <a:gd name="T8" fmla="*/ 264 w 384"/>
              <a:gd name="T9" fmla="*/ 0 h 388"/>
              <a:gd name="T10" fmla="*/ 216 w 384"/>
              <a:gd name="T11" fmla="*/ 364 h 388"/>
              <a:gd name="T12" fmla="*/ 168 w 384"/>
              <a:gd name="T13" fmla="*/ 364 h 388"/>
              <a:gd name="T14" fmla="*/ 168 w 384"/>
              <a:gd name="T15" fmla="*/ 292 h 388"/>
              <a:gd name="T16" fmla="*/ 216 w 384"/>
              <a:gd name="T17" fmla="*/ 292 h 388"/>
              <a:gd name="T18" fmla="*/ 216 w 384"/>
              <a:gd name="T19" fmla="*/ 364 h 388"/>
              <a:gd name="T20" fmla="*/ 216 w 384"/>
              <a:gd name="T21" fmla="*/ 244 h 388"/>
              <a:gd name="T22" fmla="*/ 168 w 384"/>
              <a:gd name="T23" fmla="*/ 244 h 388"/>
              <a:gd name="T24" fmla="*/ 168 w 384"/>
              <a:gd name="T25" fmla="*/ 171 h 388"/>
              <a:gd name="T26" fmla="*/ 216 w 384"/>
              <a:gd name="T27" fmla="*/ 171 h 388"/>
              <a:gd name="T28" fmla="*/ 216 w 384"/>
              <a:gd name="T29" fmla="*/ 244 h 388"/>
              <a:gd name="T30" fmla="*/ 216 w 384"/>
              <a:gd name="T31" fmla="*/ 123 h 388"/>
              <a:gd name="T32" fmla="*/ 168 w 384"/>
              <a:gd name="T33" fmla="*/ 123 h 388"/>
              <a:gd name="T34" fmla="*/ 168 w 384"/>
              <a:gd name="T35" fmla="*/ 48 h 388"/>
              <a:gd name="T36" fmla="*/ 216 w 384"/>
              <a:gd name="T37" fmla="*/ 48 h 388"/>
              <a:gd name="T38" fmla="*/ 216 w 384"/>
              <a:gd name="T39" fmla="*/ 123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84" h="388">
                <a:moveTo>
                  <a:pt x="264" y="0"/>
                </a:moveTo>
                <a:lnTo>
                  <a:pt x="120" y="0"/>
                </a:lnTo>
                <a:lnTo>
                  <a:pt x="0" y="388"/>
                </a:lnTo>
                <a:lnTo>
                  <a:pt x="384" y="388"/>
                </a:lnTo>
                <a:lnTo>
                  <a:pt x="264" y="0"/>
                </a:lnTo>
                <a:close/>
                <a:moveTo>
                  <a:pt x="216" y="364"/>
                </a:moveTo>
                <a:lnTo>
                  <a:pt x="168" y="364"/>
                </a:lnTo>
                <a:lnTo>
                  <a:pt x="168" y="292"/>
                </a:lnTo>
                <a:lnTo>
                  <a:pt x="216" y="292"/>
                </a:lnTo>
                <a:lnTo>
                  <a:pt x="216" y="364"/>
                </a:lnTo>
                <a:close/>
                <a:moveTo>
                  <a:pt x="216" y="244"/>
                </a:moveTo>
                <a:lnTo>
                  <a:pt x="168" y="244"/>
                </a:lnTo>
                <a:lnTo>
                  <a:pt x="168" y="171"/>
                </a:lnTo>
                <a:lnTo>
                  <a:pt x="216" y="171"/>
                </a:lnTo>
                <a:lnTo>
                  <a:pt x="216" y="244"/>
                </a:lnTo>
                <a:close/>
                <a:moveTo>
                  <a:pt x="216" y="123"/>
                </a:moveTo>
                <a:lnTo>
                  <a:pt x="168" y="123"/>
                </a:lnTo>
                <a:lnTo>
                  <a:pt x="168" y="48"/>
                </a:lnTo>
                <a:lnTo>
                  <a:pt x="216" y="48"/>
                </a:lnTo>
                <a:lnTo>
                  <a:pt x="216" y="123"/>
                </a:lnTo>
                <a:close/>
              </a:path>
            </a:pathLst>
          </a:custGeom>
          <a:solidFill>
            <a:srgbClr val="1D1D1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76200" y="1853625"/>
            <a:ext cx="4257190" cy="58477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civil airstrips </a:t>
            </a:r>
            <a:endParaRPr lang="en-IN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4038600" y="2814941"/>
            <a:ext cx="0" cy="3433459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6"/>
          <p:cNvSpPr>
            <a:spLocks noChangeAspect="1" noEditPoints="1"/>
          </p:cNvSpPr>
          <p:nvPr/>
        </p:nvSpPr>
        <p:spPr bwMode="auto">
          <a:xfrm>
            <a:off x="3962400" y="2296200"/>
            <a:ext cx="750474" cy="828000"/>
          </a:xfrm>
          <a:custGeom>
            <a:avLst/>
            <a:gdLst>
              <a:gd name="T0" fmla="*/ 2147483647 w 4318"/>
              <a:gd name="T1" fmla="*/ 0 h 4763"/>
              <a:gd name="T2" fmla="*/ 2147483647 w 4318"/>
              <a:gd name="T3" fmla="*/ 2147483647 h 4763"/>
              <a:gd name="T4" fmla="*/ 2147483647 w 4318"/>
              <a:gd name="T5" fmla="*/ 2147483647 h 4763"/>
              <a:gd name="T6" fmla="*/ 2147483647 w 4318"/>
              <a:gd name="T7" fmla="*/ 2147483647 h 4763"/>
              <a:gd name="T8" fmla="*/ 2147483647 w 4318"/>
              <a:gd name="T9" fmla="*/ 2147483647 h 4763"/>
              <a:gd name="T10" fmla="*/ 2147483647 w 4318"/>
              <a:gd name="T11" fmla="*/ 2147483647 h 4763"/>
              <a:gd name="T12" fmla="*/ 2147483647 w 4318"/>
              <a:gd name="T13" fmla="*/ 2147483647 h 4763"/>
              <a:gd name="T14" fmla="*/ 2147483647 w 4318"/>
              <a:gd name="T15" fmla="*/ 2147483647 h 4763"/>
              <a:gd name="T16" fmla="*/ 2147483647 w 4318"/>
              <a:gd name="T17" fmla="*/ 2147483647 h 4763"/>
              <a:gd name="T18" fmla="*/ 2147483647 w 4318"/>
              <a:gd name="T19" fmla="*/ 2147483647 h 4763"/>
              <a:gd name="T20" fmla="*/ 2147483647 w 4318"/>
              <a:gd name="T21" fmla="*/ 2147483647 h 4763"/>
              <a:gd name="T22" fmla="*/ 2147483647 w 4318"/>
              <a:gd name="T23" fmla="*/ 2147483647 h 4763"/>
              <a:gd name="T24" fmla="*/ 2147483647 w 4318"/>
              <a:gd name="T25" fmla="*/ 2147483647 h 4763"/>
              <a:gd name="T26" fmla="*/ 2147483647 w 4318"/>
              <a:gd name="T27" fmla="*/ 2147483647 h 4763"/>
              <a:gd name="T28" fmla="*/ 2147483647 w 4318"/>
              <a:gd name="T29" fmla="*/ 2147483647 h 4763"/>
              <a:gd name="T30" fmla="*/ 2147483647 w 4318"/>
              <a:gd name="T31" fmla="*/ 2147483647 h 4763"/>
              <a:gd name="T32" fmla="*/ 2147483647 w 4318"/>
              <a:gd name="T33" fmla="*/ 2147483647 h 4763"/>
              <a:gd name="T34" fmla="*/ 2147483647 w 4318"/>
              <a:gd name="T35" fmla="*/ 2147483647 h 4763"/>
              <a:gd name="T36" fmla="*/ 2147483647 w 4318"/>
              <a:gd name="T37" fmla="*/ 2147483647 h 4763"/>
              <a:gd name="T38" fmla="*/ 2147483647 w 4318"/>
              <a:gd name="T39" fmla="*/ 2147483647 h 4763"/>
              <a:gd name="T40" fmla="*/ 2147483647 w 4318"/>
              <a:gd name="T41" fmla="*/ 2147483647 h 4763"/>
              <a:gd name="T42" fmla="*/ 2147483647 w 4318"/>
              <a:gd name="T43" fmla="*/ 2147483647 h 4763"/>
              <a:gd name="T44" fmla="*/ 2147483647 w 4318"/>
              <a:gd name="T45" fmla="*/ 2147483647 h 4763"/>
              <a:gd name="T46" fmla="*/ 2147483647 w 4318"/>
              <a:gd name="T47" fmla="*/ 2147483647 h 4763"/>
              <a:gd name="T48" fmla="*/ 2147483647 w 4318"/>
              <a:gd name="T49" fmla="*/ 2147483647 h 4763"/>
              <a:gd name="T50" fmla="*/ 2147483647 w 4318"/>
              <a:gd name="T51" fmla="*/ 2147483647 h 4763"/>
              <a:gd name="T52" fmla="*/ 2147483647 w 4318"/>
              <a:gd name="T53" fmla="*/ 2147483647 h 4763"/>
              <a:gd name="T54" fmla="*/ 2147483647 w 4318"/>
              <a:gd name="T55" fmla="*/ 2147483647 h 4763"/>
              <a:gd name="T56" fmla="*/ 2147483647 w 4318"/>
              <a:gd name="T57" fmla="*/ 2147483647 h 4763"/>
              <a:gd name="T58" fmla="*/ 2147483647 w 4318"/>
              <a:gd name="T59" fmla="*/ 2147483647 h 4763"/>
              <a:gd name="T60" fmla="*/ 2147483647 w 4318"/>
              <a:gd name="T61" fmla="*/ 2147483647 h 4763"/>
              <a:gd name="T62" fmla="*/ 2147483647 w 4318"/>
              <a:gd name="T63" fmla="*/ 2147483647 h 4763"/>
              <a:gd name="T64" fmla="*/ 2147483647 w 4318"/>
              <a:gd name="T65" fmla="*/ 2147483647 h 4763"/>
              <a:gd name="T66" fmla="*/ 2147483647 w 4318"/>
              <a:gd name="T67" fmla="*/ 2147483647 h 4763"/>
              <a:gd name="T68" fmla="*/ 2147483647 w 4318"/>
              <a:gd name="T69" fmla="*/ 2147483647 h 4763"/>
              <a:gd name="T70" fmla="*/ 2147483647 w 4318"/>
              <a:gd name="T71" fmla="*/ 2147483647 h 4763"/>
              <a:gd name="T72" fmla="*/ 2147483647 w 4318"/>
              <a:gd name="T73" fmla="*/ 2147483647 h 4763"/>
              <a:gd name="T74" fmla="*/ 2147483647 w 4318"/>
              <a:gd name="T75" fmla="*/ 2147483647 h 4763"/>
              <a:gd name="T76" fmla="*/ 2147483647 w 4318"/>
              <a:gd name="T77" fmla="*/ 2147483647 h 4763"/>
              <a:gd name="T78" fmla="*/ 2147483647 w 4318"/>
              <a:gd name="T79" fmla="*/ 2147483647 h 4763"/>
              <a:gd name="T80" fmla="*/ 2147483647 w 4318"/>
              <a:gd name="T81" fmla="*/ 2147483647 h 4763"/>
              <a:gd name="T82" fmla="*/ 2147483647 w 4318"/>
              <a:gd name="T83" fmla="*/ 2147483647 h 4763"/>
              <a:gd name="T84" fmla="*/ 2147483647 w 4318"/>
              <a:gd name="T85" fmla="*/ 2147483647 h 4763"/>
              <a:gd name="T86" fmla="*/ 2147483647 w 4318"/>
              <a:gd name="T87" fmla="*/ 2147483647 h 4763"/>
              <a:gd name="T88" fmla="*/ 2147483647 w 4318"/>
              <a:gd name="T89" fmla="*/ 2147483647 h 4763"/>
              <a:gd name="T90" fmla="*/ 2147483647 w 4318"/>
              <a:gd name="T91" fmla="*/ 2147483647 h 4763"/>
              <a:gd name="T92" fmla="*/ 2147483647 w 4318"/>
              <a:gd name="T93" fmla="*/ 2147483647 h 4763"/>
              <a:gd name="T94" fmla="*/ 2147483647 w 4318"/>
              <a:gd name="T95" fmla="*/ 2147483647 h 4763"/>
              <a:gd name="T96" fmla="*/ 2147483647 w 4318"/>
              <a:gd name="T97" fmla="*/ 2147483647 h 4763"/>
              <a:gd name="T98" fmla="*/ 2147483647 w 4318"/>
              <a:gd name="T99" fmla="*/ 2147483647 h 4763"/>
              <a:gd name="T100" fmla="*/ 2147483647 w 4318"/>
              <a:gd name="T101" fmla="*/ 2147483647 h 4763"/>
              <a:gd name="T102" fmla="*/ 2147483647 w 4318"/>
              <a:gd name="T103" fmla="*/ 2147483647 h 4763"/>
              <a:gd name="T104" fmla="*/ 2147483647 w 4318"/>
              <a:gd name="T105" fmla="*/ 2147483647 h 476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4318"/>
              <a:gd name="T160" fmla="*/ 0 h 4763"/>
              <a:gd name="T161" fmla="*/ 4318 w 4318"/>
              <a:gd name="T162" fmla="*/ 4763 h 476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4318" h="4763">
                <a:moveTo>
                  <a:pt x="1061" y="2151"/>
                </a:moveTo>
                <a:lnTo>
                  <a:pt x="1402" y="1890"/>
                </a:lnTo>
                <a:lnTo>
                  <a:pt x="1912" y="673"/>
                </a:lnTo>
                <a:lnTo>
                  <a:pt x="2002" y="0"/>
                </a:lnTo>
                <a:lnTo>
                  <a:pt x="2075" y="11"/>
                </a:lnTo>
                <a:lnTo>
                  <a:pt x="2162" y="24"/>
                </a:lnTo>
                <a:lnTo>
                  <a:pt x="2267" y="38"/>
                </a:lnTo>
                <a:lnTo>
                  <a:pt x="2307" y="46"/>
                </a:lnTo>
                <a:lnTo>
                  <a:pt x="2346" y="55"/>
                </a:lnTo>
                <a:lnTo>
                  <a:pt x="2386" y="69"/>
                </a:lnTo>
                <a:lnTo>
                  <a:pt x="2424" y="84"/>
                </a:lnTo>
                <a:lnTo>
                  <a:pt x="2460" y="103"/>
                </a:lnTo>
                <a:lnTo>
                  <a:pt x="2496" y="123"/>
                </a:lnTo>
                <a:lnTo>
                  <a:pt x="2531" y="147"/>
                </a:lnTo>
                <a:lnTo>
                  <a:pt x="2563" y="172"/>
                </a:lnTo>
                <a:lnTo>
                  <a:pt x="2593" y="201"/>
                </a:lnTo>
                <a:lnTo>
                  <a:pt x="2619" y="231"/>
                </a:lnTo>
                <a:lnTo>
                  <a:pt x="2643" y="262"/>
                </a:lnTo>
                <a:lnTo>
                  <a:pt x="2654" y="280"/>
                </a:lnTo>
                <a:lnTo>
                  <a:pt x="2665" y="297"/>
                </a:lnTo>
                <a:lnTo>
                  <a:pt x="2675" y="316"/>
                </a:lnTo>
                <a:lnTo>
                  <a:pt x="2683" y="333"/>
                </a:lnTo>
                <a:lnTo>
                  <a:pt x="2691" y="352"/>
                </a:lnTo>
                <a:lnTo>
                  <a:pt x="2697" y="373"/>
                </a:lnTo>
                <a:lnTo>
                  <a:pt x="2702" y="392"/>
                </a:lnTo>
                <a:lnTo>
                  <a:pt x="2706" y="412"/>
                </a:lnTo>
                <a:lnTo>
                  <a:pt x="2709" y="434"/>
                </a:lnTo>
                <a:lnTo>
                  <a:pt x="2711" y="455"/>
                </a:lnTo>
                <a:lnTo>
                  <a:pt x="2755" y="1061"/>
                </a:lnTo>
                <a:lnTo>
                  <a:pt x="2758" y="1107"/>
                </a:lnTo>
                <a:lnTo>
                  <a:pt x="2762" y="1131"/>
                </a:lnTo>
                <a:lnTo>
                  <a:pt x="2765" y="1153"/>
                </a:lnTo>
                <a:lnTo>
                  <a:pt x="2771" y="1173"/>
                </a:lnTo>
                <a:lnTo>
                  <a:pt x="2777" y="1194"/>
                </a:lnTo>
                <a:lnTo>
                  <a:pt x="2785" y="1214"/>
                </a:lnTo>
                <a:lnTo>
                  <a:pt x="2795" y="1233"/>
                </a:lnTo>
                <a:lnTo>
                  <a:pt x="2806" y="1249"/>
                </a:lnTo>
                <a:lnTo>
                  <a:pt x="2820" y="1265"/>
                </a:lnTo>
                <a:lnTo>
                  <a:pt x="2837" y="1279"/>
                </a:lnTo>
                <a:lnTo>
                  <a:pt x="2856" y="1290"/>
                </a:lnTo>
                <a:lnTo>
                  <a:pt x="2878" y="1300"/>
                </a:lnTo>
                <a:lnTo>
                  <a:pt x="2904" y="1306"/>
                </a:lnTo>
                <a:lnTo>
                  <a:pt x="2932" y="1311"/>
                </a:lnTo>
                <a:lnTo>
                  <a:pt x="2964" y="1312"/>
                </a:lnTo>
                <a:lnTo>
                  <a:pt x="3837" y="1312"/>
                </a:lnTo>
                <a:lnTo>
                  <a:pt x="3868" y="1312"/>
                </a:lnTo>
                <a:lnTo>
                  <a:pt x="3900" y="1316"/>
                </a:lnTo>
                <a:lnTo>
                  <a:pt x="3930" y="1319"/>
                </a:lnTo>
                <a:lnTo>
                  <a:pt x="3958" y="1325"/>
                </a:lnTo>
                <a:lnTo>
                  <a:pt x="3987" y="1331"/>
                </a:lnTo>
                <a:lnTo>
                  <a:pt x="4012" y="1339"/>
                </a:lnTo>
                <a:lnTo>
                  <a:pt x="4037" y="1350"/>
                </a:lnTo>
                <a:lnTo>
                  <a:pt x="4063" y="1361"/>
                </a:lnTo>
                <a:lnTo>
                  <a:pt x="4086" y="1372"/>
                </a:lnTo>
                <a:lnTo>
                  <a:pt x="4108" y="1387"/>
                </a:lnTo>
                <a:lnTo>
                  <a:pt x="4129" y="1402"/>
                </a:lnTo>
                <a:lnTo>
                  <a:pt x="4149" y="1418"/>
                </a:lnTo>
                <a:lnTo>
                  <a:pt x="4168" y="1436"/>
                </a:lnTo>
                <a:lnTo>
                  <a:pt x="4186" y="1454"/>
                </a:lnTo>
                <a:lnTo>
                  <a:pt x="4203" y="1473"/>
                </a:lnTo>
                <a:lnTo>
                  <a:pt x="4217" y="1494"/>
                </a:lnTo>
                <a:lnTo>
                  <a:pt x="4233" y="1516"/>
                </a:lnTo>
                <a:lnTo>
                  <a:pt x="4246" y="1538"/>
                </a:lnTo>
                <a:lnTo>
                  <a:pt x="4258" y="1563"/>
                </a:lnTo>
                <a:lnTo>
                  <a:pt x="4269" y="1587"/>
                </a:lnTo>
                <a:lnTo>
                  <a:pt x="4279" y="1614"/>
                </a:lnTo>
                <a:lnTo>
                  <a:pt x="4288" y="1639"/>
                </a:lnTo>
                <a:lnTo>
                  <a:pt x="4296" y="1668"/>
                </a:lnTo>
                <a:lnTo>
                  <a:pt x="4303" y="1696"/>
                </a:lnTo>
                <a:lnTo>
                  <a:pt x="4307" y="1725"/>
                </a:lnTo>
                <a:lnTo>
                  <a:pt x="4312" y="1755"/>
                </a:lnTo>
                <a:lnTo>
                  <a:pt x="4315" y="1785"/>
                </a:lnTo>
                <a:lnTo>
                  <a:pt x="4318" y="1816"/>
                </a:lnTo>
                <a:lnTo>
                  <a:pt x="4318" y="1848"/>
                </a:lnTo>
                <a:lnTo>
                  <a:pt x="4318" y="1881"/>
                </a:lnTo>
                <a:lnTo>
                  <a:pt x="4318" y="1914"/>
                </a:lnTo>
                <a:lnTo>
                  <a:pt x="4315" y="1947"/>
                </a:lnTo>
                <a:lnTo>
                  <a:pt x="4271" y="2472"/>
                </a:lnTo>
                <a:lnTo>
                  <a:pt x="4221" y="3073"/>
                </a:lnTo>
                <a:lnTo>
                  <a:pt x="4113" y="3206"/>
                </a:lnTo>
                <a:lnTo>
                  <a:pt x="4007" y="3340"/>
                </a:lnTo>
                <a:lnTo>
                  <a:pt x="3892" y="3487"/>
                </a:lnTo>
                <a:lnTo>
                  <a:pt x="3867" y="3517"/>
                </a:lnTo>
                <a:lnTo>
                  <a:pt x="3842" y="3545"/>
                </a:lnTo>
                <a:lnTo>
                  <a:pt x="3815" y="3574"/>
                </a:lnTo>
                <a:lnTo>
                  <a:pt x="3788" y="3601"/>
                </a:lnTo>
                <a:lnTo>
                  <a:pt x="3759" y="3626"/>
                </a:lnTo>
                <a:lnTo>
                  <a:pt x="3731" y="3651"/>
                </a:lnTo>
                <a:lnTo>
                  <a:pt x="3699" y="3675"/>
                </a:lnTo>
                <a:lnTo>
                  <a:pt x="3668" y="3697"/>
                </a:lnTo>
                <a:lnTo>
                  <a:pt x="3633" y="3719"/>
                </a:lnTo>
                <a:lnTo>
                  <a:pt x="3598" y="3740"/>
                </a:lnTo>
                <a:lnTo>
                  <a:pt x="3561" y="3760"/>
                </a:lnTo>
                <a:lnTo>
                  <a:pt x="3521" y="3779"/>
                </a:lnTo>
                <a:lnTo>
                  <a:pt x="3480" y="3798"/>
                </a:lnTo>
                <a:lnTo>
                  <a:pt x="3436" y="3815"/>
                </a:lnTo>
                <a:lnTo>
                  <a:pt x="3390" y="3833"/>
                </a:lnTo>
                <a:lnTo>
                  <a:pt x="3343" y="3850"/>
                </a:lnTo>
                <a:lnTo>
                  <a:pt x="2608" y="4093"/>
                </a:lnTo>
                <a:lnTo>
                  <a:pt x="2441" y="3883"/>
                </a:lnTo>
                <a:lnTo>
                  <a:pt x="3262" y="3610"/>
                </a:lnTo>
                <a:lnTo>
                  <a:pt x="3333" y="3585"/>
                </a:lnTo>
                <a:lnTo>
                  <a:pt x="3398" y="3558"/>
                </a:lnTo>
                <a:lnTo>
                  <a:pt x="3428" y="3545"/>
                </a:lnTo>
                <a:lnTo>
                  <a:pt x="3456" y="3531"/>
                </a:lnTo>
                <a:lnTo>
                  <a:pt x="3483" y="3515"/>
                </a:lnTo>
                <a:lnTo>
                  <a:pt x="3508" y="3500"/>
                </a:lnTo>
                <a:lnTo>
                  <a:pt x="3532" y="3484"/>
                </a:lnTo>
                <a:lnTo>
                  <a:pt x="3556" y="3468"/>
                </a:lnTo>
                <a:lnTo>
                  <a:pt x="3578" y="3451"/>
                </a:lnTo>
                <a:lnTo>
                  <a:pt x="3600" y="3432"/>
                </a:lnTo>
                <a:lnTo>
                  <a:pt x="3619" y="3414"/>
                </a:lnTo>
                <a:lnTo>
                  <a:pt x="3639" y="3394"/>
                </a:lnTo>
                <a:lnTo>
                  <a:pt x="3657" y="3373"/>
                </a:lnTo>
                <a:lnTo>
                  <a:pt x="3676" y="3351"/>
                </a:lnTo>
                <a:lnTo>
                  <a:pt x="3777" y="3222"/>
                </a:lnTo>
                <a:lnTo>
                  <a:pt x="3875" y="3100"/>
                </a:lnTo>
                <a:lnTo>
                  <a:pt x="3974" y="2975"/>
                </a:lnTo>
                <a:lnTo>
                  <a:pt x="4055" y="1938"/>
                </a:lnTo>
                <a:lnTo>
                  <a:pt x="4058" y="1894"/>
                </a:lnTo>
                <a:lnTo>
                  <a:pt x="4058" y="1851"/>
                </a:lnTo>
                <a:lnTo>
                  <a:pt x="4056" y="1813"/>
                </a:lnTo>
                <a:lnTo>
                  <a:pt x="4053" y="1777"/>
                </a:lnTo>
                <a:lnTo>
                  <a:pt x="4047" y="1743"/>
                </a:lnTo>
                <a:lnTo>
                  <a:pt x="4039" y="1713"/>
                </a:lnTo>
                <a:lnTo>
                  <a:pt x="4029" y="1685"/>
                </a:lnTo>
                <a:lnTo>
                  <a:pt x="4017" y="1660"/>
                </a:lnTo>
                <a:lnTo>
                  <a:pt x="4003" y="1638"/>
                </a:lnTo>
                <a:lnTo>
                  <a:pt x="3985" y="1619"/>
                </a:lnTo>
                <a:lnTo>
                  <a:pt x="3966" y="1603"/>
                </a:lnTo>
                <a:lnTo>
                  <a:pt x="3946" y="1589"/>
                </a:lnTo>
                <a:lnTo>
                  <a:pt x="3922" y="1579"/>
                </a:lnTo>
                <a:lnTo>
                  <a:pt x="3895" y="1571"/>
                </a:lnTo>
                <a:lnTo>
                  <a:pt x="3868" y="1567"/>
                </a:lnTo>
                <a:lnTo>
                  <a:pt x="3837" y="1565"/>
                </a:lnTo>
                <a:lnTo>
                  <a:pt x="2902" y="1565"/>
                </a:lnTo>
                <a:lnTo>
                  <a:pt x="2878" y="1565"/>
                </a:lnTo>
                <a:lnTo>
                  <a:pt x="2856" y="1563"/>
                </a:lnTo>
                <a:lnTo>
                  <a:pt x="2836" y="1560"/>
                </a:lnTo>
                <a:lnTo>
                  <a:pt x="2815" y="1557"/>
                </a:lnTo>
                <a:lnTo>
                  <a:pt x="2795" y="1552"/>
                </a:lnTo>
                <a:lnTo>
                  <a:pt x="2776" y="1546"/>
                </a:lnTo>
                <a:lnTo>
                  <a:pt x="2758" y="1540"/>
                </a:lnTo>
                <a:lnTo>
                  <a:pt x="2739" y="1532"/>
                </a:lnTo>
                <a:lnTo>
                  <a:pt x="2724" y="1524"/>
                </a:lnTo>
                <a:lnTo>
                  <a:pt x="2706" y="1514"/>
                </a:lnTo>
                <a:lnTo>
                  <a:pt x="2692" y="1505"/>
                </a:lnTo>
                <a:lnTo>
                  <a:pt x="2676" y="1494"/>
                </a:lnTo>
                <a:lnTo>
                  <a:pt x="2662" y="1483"/>
                </a:lnTo>
                <a:lnTo>
                  <a:pt x="2649" y="1472"/>
                </a:lnTo>
                <a:lnTo>
                  <a:pt x="2624" y="1445"/>
                </a:lnTo>
                <a:lnTo>
                  <a:pt x="2602" y="1418"/>
                </a:lnTo>
                <a:lnTo>
                  <a:pt x="2583" y="1387"/>
                </a:lnTo>
                <a:lnTo>
                  <a:pt x="2567" y="1355"/>
                </a:lnTo>
                <a:lnTo>
                  <a:pt x="2553" y="1322"/>
                </a:lnTo>
                <a:lnTo>
                  <a:pt x="2542" y="1287"/>
                </a:lnTo>
                <a:lnTo>
                  <a:pt x="2534" y="1251"/>
                </a:lnTo>
                <a:lnTo>
                  <a:pt x="2528" y="1214"/>
                </a:lnTo>
                <a:lnTo>
                  <a:pt x="2525" y="1177"/>
                </a:lnTo>
                <a:lnTo>
                  <a:pt x="2490" y="565"/>
                </a:lnTo>
                <a:lnTo>
                  <a:pt x="2488" y="540"/>
                </a:lnTo>
                <a:lnTo>
                  <a:pt x="2485" y="515"/>
                </a:lnTo>
                <a:lnTo>
                  <a:pt x="2481" y="491"/>
                </a:lnTo>
                <a:lnTo>
                  <a:pt x="2476" y="469"/>
                </a:lnTo>
                <a:lnTo>
                  <a:pt x="2469" y="449"/>
                </a:lnTo>
                <a:lnTo>
                  <a:pt x="2462" y="428"/>
                </a:lnTo>
                <a:lnTo>
                  <a:pt x="2452" y="409"/>
                </a:lnTo>
                <a:lnTo>
                  <a:pt x="2443" y="392"/>
                </a:lnTo>
                <a:lnTo>
                  <a:pt x="2432" y="376"/>
                </a:lnTo>
                <a:lnTo>
                  <a:pt x="2419" y="362"/>
                </a:lnTo>
                <a:lnTo>
                  <a:pt x="2405" y="349"/>
                </a:lnTo>
                <a:lnTo>
                  <a:pt x="2389" y="338"/>
                </a:lnTo>
                <a:lnTo>
                  <a:pt x="2373" y="327"/>
                </a:lnTo>
                <a:lnTo>
                  <a:pt x="2354" y="319"/>
                </a:lnTo>
                <a:lnTo>
                  <a:pt x="2335" y="313"/>
                </a:lnTo>
                <a:lnTo>
                  <a:pt x="2315" y="308"/>
                </a:lnTo>
                <a:lnTo>
                  <a:pt x="2215" y="292"/>
                </a:lnTo>
                <a:lnTo>
                  <a:pt x="2158" y="741"/>
                </a:lnTo>
                <a:lnTo>
                  <a:pt x="1609" y="2050"/>
                </a:lnTo>
                <a:lnTo>
                  <a:pt x="1219" y="2348"/>
                </a:lnTo>
                <a:lnTo>
                  <a:pt x="1061" y="2151"/>
                </a:lnTo>
                <a:close/>
                <a:moveTo>
                  <a:pt x="30" y="3092"/>
                </a:moveTo>
                <a:lnTo>
                  <a:pt x="30" y="3092"/>
                </a:lnTo>
                <a:lnTo>
                  <a:pt x="21" y="3078"/>
                </a:lnTo>
                <a:lnTo>
                  <a:pt x="14" y="3064"/>
                </a:lnTo>
                <a:lnTo>
                  <a:pt x="8" y="3050"/>
                </a:lnTo>
                <a:lnTo>
                  <a:pt x="3" y="3034"/>
                </a:lnTo>
                <a:lnTo>
                  <a:pt x="2" y="3020"/>
                </a:lnTo>
                <a:lnTo>
                  <a:pt x="0" y="3004"/>
                </a:lnTo>
                <a:lnTo>
                  <a:pt x="0" y="2990"/>
                </a:lnTo>
                <a:lnTo>
                  <a:pt x="2" y="2974"/>
                </a:lnTo>
                <a:lnTo>
                  <a:pt x="5" y="2958"/>
                </a:lnTo>
                <a:lnTo>
                  <a:pt x="9" y="2944"/>
                </a:lnTo>
                <a:lnTo>
                  <a:pt x="16" y="2929"/>
                </a:lnTo>
                <a:lnTo>
                  <a:pt x="22" y="2917"/>
                </a:lnTo>
                <a:lnTo>
                  <a:pt x="32" y="2903"/>
                </a:lnTo>
                <a:lnTo>
                  <a:pt x="41" y="2892"/>
                </a:lnTo>
                <a:lnTo>
                  <a:pt x="52" y="2881"/>
                </a:lnTo>
                <a:lnTo>
                  <a:pt x="65" y="2869"/>
                </a:lnTo>
                <a:lnTo>
                  <a:pt x="849" y="2301"/>
                </a:lnTo>
                <a:lnTo>
                  <a:pt x="2512" y="4393"/>
                </a:lnTo>
                <a:lnTo>
                  <a:pt x="2005" y="4763"/>
                </a:lnTo>
                <a:lnTo>
                  <a:pt x="30" y="3092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10" tIns="45704" rIns="91410" bIns="45704"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412002" y="1864436"/>
            <a:ext cx="4503398" cy="576000"/>
          </a:xfrm>
          <a:prstGeom prst="rect">
            <a:avLst/>
          </a:prstGeom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 flying training centers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by HICA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IN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Freeform 239"/>
          <p:cNvSpPr>
            <a:spLocks noEditPoints="1"/>
          </p:cNvSpPr>
          <p:nvPr/>
        </p:nvSpPr>
        <p:spPr bwMode="auto">
          <a:xfrm>
            <a:off x="4648200" y="2743200"/>
            <a:ext cx="1404000" cy="1296000"/>
          </a:xfrm>
          <a:custGeom>
            <a:avLst/>
            <a:gdLst>
              <a:gd name="T0" fmla="*/ 2116 w 2116"/>
              <a:gd name="T1" fmla="*/ 1052 h 2116"/>
              <a:gd name="T2" fmla="*/ 1925 w 2116"/>
              <a:gd name="T3" fmla="*/ 883 h 2116"/>
              <a:gd name="T4" fmla="*/ 2038 w 2116"/>
              <a:gd name="T5" fmla="*/ 652 h 2116"/>
              <a:gd name="T6" fmla="*/ 1795 w 2116"/>
              <a:gd name="T7" fmla="*/ 570 h 2116"/>
              <a:gd name="T8" fmla="*/ 1802 w 2116"/>
              <a:gd name="T9" fmla="*/ 305 h 2116"/>
              <a:gd name="T10" fmla="*/ 1548 w 2116"/>
              <a:gd name="T11" fmla="*/ 321 h 2116"/>
              <a:gd name="T12" fmla="*/ 1464 w 2116"/>
              <a:gd name="T13" fmla="*/ 80 h 2116"/>
              <a:gd name="T14" fmla="*/ 1234 w 2116"/>
              <a:gd name="T15" fmla="*/ 191 h 2116"/>
              <a:gd name="T16" fmla="*/ 1052 w 2116"/>
              <a:gd name="T17" fmla="*/ 0 h 2116"/>
              <a:gd name="T18" fmla="*/ 884 w 2116"/>
              <a:gd name="T19" fmla="*/ 191 h 2116"/>
              <a:gd name="T20" fmla="*/ 653 w 2116"/>
              <a:gd name="T21" fmla="*/ 78 h 2116"/>
              <a:gd name="T22" fmla="*/ 570 w 2116"/>
              <a:gd name="T23" fmla="*/ 321 h 2116"/>
              <a:gd name="T24" fmla="*/ 305 w 2116"/>
              <a:gd name="T25" fmla="*/ 314 h 2116"/>
              <a:gd name="T26" fmla="*/ 322 w 2116"/>
              <a:gd name="T27" fmla="*/ 568 h 2116"/>
              <a:gd name="T28" fmla="*/ 81 w 2116"/>
              <a:gd name="T29" fmla="*/ 652 h 2116"/>
              <a:gd name="T30" fmla="*/ 192 w 2116"/>
              <a:gd name="T31" fmla="*/ 882 h 2116"/>
              <a:gd name="T32" fmla="*/ 0 w 2116"/>
              <a:gd name="T33" fmla="*/ 1064 h 2116"/>
              <a:gd name="T34" fmla="*/ 191 w 2116"/>
              <a:gd name="T35" fmla="*/ 1233 h 2116"/>
              <a:gd name="T36" fmla="*/ 78 w 2116"/>
              <a:gd name="T37" fmla="*/ 1463 h 2116"/>
              <a:gd name="T38" fmla="*/ 321 w 2116"/>
              <a:gd name="T39" fmla="*/ 1546 h 2116"/>
              <a:gd name="T40" fmla="*/ 314 w 2116"/>
              <a:gd name="T41" fmla="*/ 1811 h 2116"/>
              <a:gd name="T42" fmla="*/ 569 w 2116"/>
              <a:gd name="T43" fmla="*/ 1794 h 2116"/>
              <a:gd name="T44" fmla="*/ 653 w 2116"/>
              <a:gd name="T45" fmla="*/ 2035 h 2116"/>
              <a:gd name="T46" fmla="*/ 882 w 2116"/>
              <a:gd name="T47" fmla="*/ 1925 h 2116"/>
              <a:gd name="T48" fmla="*/ 1064 w 2116"/>
              <a:gd name="T49" fmla="*/ 2116 h 2116"/>
              <a:gd name="T50" fmla="*/ 1233 w 2116"/>
              <a:gd name="T51" fmla="*/ 1925 h 2116"/>
              <a:gd name="T52" fmla="*/ 1464 w 2116"/>
              <a:gd name="T53" fmla="*/ 2038 h 2116"/>
              <a:gd name="T54" fmla="*/ 1546 w 2116"/>
              <a:gd name="T55" fmla="*/ 1795 h 2116"/>
              <a:gd name="T56" fmla="*/ 1811 w 2116"/>
              <a:gd name="T57" fmla="*/ 1802 h 2116"/>
              <a:gd name="T58" fmla="*/ 1795 w 2116"/>
              <a:gd name="T59" fmla="*/ 1547 h 2116"/>
              <a:gd name="T60" fmla="*/ 2036 w 2116"/>
              <a:gd name="T61" fmla="*/ 1463 h 2116"/>
              <a:gd name="T62" fmla="*/ 1925 w 2116"/>
              <a:gd name="T63" fmla="*/ 1234 h 2116"/>
              <a:gd name="T64" fmla="*/ 1358 w 2116"/>
              <a:gd name="T65" fmla="*/ 1669 h 2116"/>
              <a:gd name="T66" fmla="*/ 759 w 2116"/>
              <a:gd name="T67" fmla="*/ 447 h 2116"/>
              <a:gd name="T68" fmla="*/ 1358 w 2116"/>
              <a:gd name="T69" fmla="*/ 1669 h 2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116" h="2116">
                <a:moveTo>
                  <a:pt x="1941" y="1111"/>
                </a:moveTo>
                <a:cubicBezTo>
                  <a:pt x="2116" y="1052"/>
                  <a:pt x="2116" y="1052"/>
                  <a:pt x="2116" y="1052"/>
                </a:cubicBezTo>
                <a:cubicBezTo>
                  <a:pt x="2107" y="917"/>
                  <a:pt x="2107" y="917"/>
                  <a:pt x="2107" y="917"/>
                </a:cubicBezTo>
                <a:cubicBezTo>
                  <a:pt x="1925" y="883"/>
                  <a:pt x="1925" y="883"/>
                  <a:pt x="1925" y="883"/>
                </a:cubicBezTo>
                <a:cubicBezTo>
                  <a:pt x="1918" y="847"/>
                  <a:pt x="1908" y="810"/>
                  <a:pt x="1896" y="774"/>
                </a:cubicBezTo>
                <a:cubicBezTo>
                  <a:pt x="2038" y="652"/>
                  <a:pt x="2038" y="652"/>
                  <a:pt x="2038" y="652"/>
                </a:cubicBezTo>
                <a:cubicBezTo>
                  <a:pt x="1979" y="532"/>
                  <a:pt x="1979" y="532"/>
                  <a:pt x="1979" y="532"/>
                </a:cubicBezTo>
                <a:cubicBezTo>
                  <a:pt x="1795" y="570"/>
                  <a:pt x="1795" y="570"/>
                  <a:pt x="1795" y="570"/>
                </a:cubicBezTo>
                <a:cubicBezTo>
                  <a:pt x="1772" y="535"/>
                  <a:pt x="1747" y="502"/>
                  <a:pt x="1720" y="471"/>
                </a:cubicBezTo>
                <a:cubicBezTo>
                  <a:pt x="1802" y="305"/>
                  <a:pt x="1802" y="305"/>
                  <a:pt x="1802" y="305"/>
                </a:cubicBezTo>
                <a:cubicBezTo>
                  <a:pt x="1700" y="217"/>
                  <a:pt x="1700" y="217"/>
                  <a:pt x="1700" y="217"/>
                </a:cubicBezTo>
                <a:cubicBezTo>
                  <a:pt x="1548" y="321"/>
                  <a:pt x="1548" y="321"/>
                  <a:pt x="1548" y="321"/>
                </a:cubicBezTo>
                <a:cubicBezTo>
                  <a:pt x="1516" y="301"/>
                  <a:pt x="1483" y="282"/>
                  <a:pt x="1450" y="265"/>
                </a:cubicBezTo>
                <a:cubicBezTo>
                  <a:pt x="1464" y="80"/>
                  <a:pt x="1464" y="80"/>
                  <a:pt x="1464" y="80"/>
                </a:cubicBezTo>
                <a:cubicBezTo>
                  <a:pt x="1336" y="37"/>
                  <a:pt x="1336" y="37"/>
                  <a:pt x="1336" y="37"/>
                </a:cubicBezTo>
                <a:cubicBezTo>
                  <a:pt x="1234" y="191"/>
                  <a:pt x="1234" y="191"/>
                  <a:pt x="1234" y="191"/>
                </a:cubicBezTo>
                <a:cubicBezTo>
                  <a:pt x="1194" y="183"/>
                  <a:pt x="1152" y="178"/>
                  <a:pt x="1111" y="175"/>
                </a:cubicBezTo>
                <a:cubicBezTo>
                  <a:pt x="1052" y="0"/>
                  <a:pt x="1052" y="0"/>
                  <a:pt x="1052" y="0"/>
                </a:cubicBezTo>
                <a:cubicBezTo>
                  <a:pt x="918" y="9"/>
                  <a:pt x="918" y="9"/>
                  <a:pt x="918" y="9"/>
                </a:cubicBezTo>
                <a:cubicBezTo>
                  <a:pt x="884" y="191"/>
                  <a:pt x="884" y="191"/>
                  <a:pt x="884" y="191"/>
                </a:cubicBezTo>
                <a:cubicBezTo>
                  <a:pt x="847" y="198"/>
                  <a:pt x="810" y="208"/>
                  <a:pt x="774" y="220"/>
                </a:cubicBezTo>
                <a:cubicBezTo>
                  <a:pt x="653" y="78"/>
                  <a:pt x="653" y="78"/>
                  <a:pt x="653" y="78"/>
                </a:cubicBezTo>
                <a:cubicBezTo>
                  <a:pt x="532" y="137"/>
                  <a:pt x="532" y="137"/>
                  <a:pt x="532" y="137"/>
                </a:cubicBezTo>
                <a:cubicBezTo>
                  <a:pt x="570" y="321"/>
                  <a:pt x="570" y="321"/>
                  <a:pt x="570" y="321"/>
                </a:cubicBezTo>
                <a:cubicBezTo>
                  <a:pt x="535" y="344"/>
                  <a:pt x="502" y="369"/>
                  <a:pt x="471" y="396"/>
                </a:cubicBezTo>
                <a:cubicBezTo>
                  <a:pt x="305" y="314"/>
                  <a:pt x="305" y="314"/>
                  <a:pt x="305" y="314"/>
                </a:cubicBezTo>
                <a:cubicBezTo>
                  <a:pt x="217" y="416"/>
                  <a:pt x="217" y="416"/>
                  <a:pt x="217" y="416"/>
                </a:cubicBezTo>
                <a:cubicBezTo>
                  <a:pt x="322" y="568"/>
                  <a:pt x="322" y="568"/>
                  <a:pt x="322" y="568"/>
                </a:cubicBezTo>
                <a:cubicBezTo>
                  <a:pt x="301" y="600"/>
                  <a:pt x="282" y="633"/>
                  <a:pt x="265" y="666"/>
                </a:cubicBezTo>
                <a:cubicBezTo>
                  <a:pt x="81" y="652"/>
                  <a:pt x="81" y="652"/>
                  <a:pt x="81" y="652"/>
                </a:cubicBezTo>
                <a:cubicBezTo>
                  <a:pt x="37" y="780"/>
                  <a:pt x="37" y="780"/>
                  <a:pt x="37" y="780"/>
                </a:cubicBezTo>
                <a:cubicBezTo>
                  <a:pt x="192" y="882"/>
                  <a:pt x="192" y="882"/>
                  <a:pt x="192" y="882"/>
                </a:cubicBezTo>
                <a:cubicBezTo>
                  <a:pt x="183" y="923"/>
                  <a:pt x="178" y="964"/>
                  <a:pt x="175" y="1005"/>
                </a:cubicBezTo>
                <a:cubicBezTo>
                  <a:pt x="0" y="1064"/>
                  <a:pt x="0" y="1064"/>
                  <a:pt x="0" y="1064"/>
                </a:cubicBezTo>
                <a:cubicBezTo>
                  <a:pt x="9" y="1198"/>
                  <a:pt x="9" y="1198"/>
                  <a:pt x="9" y="1198"/>
                </a:cubicBezTo>
                <a:cubicBezTo>
                  <a:pt x="191" y="1233"/>
                  <a:pt x="191" y="1233"/>
                  <a:pt x="191" y="1233"/>
                </a:cubicBezTo>
                <a:cubicBezTo>
                  <a:pt x="199" y="1269"/>
                  <a:pt x="208" y="1306"/>
                  <a:pt x="221" y="1342"/>
                </a:cubicBezTo>
                <a:cubicBezTo>
                  <a:pt x="78" y="1463"/>
                  <a:pt x="78" y="1463"/>
                  <a:pt x="78" y="1463"/>
                </a:cubicBezTo>
                <a:cubicBezTo>
                  <a:pt x="138" y="1584"/>
                  <a:pt x="138" y="1584"/>
                  <a:pt x="138" y="1584"/>
                </a:cubicBezTo>
                <a:cubicBezTo>
                  <a:pt x="321" y="1546"/>
                  <a:pt x="321" y="1546"/>
                  <a:pt x="321" y="1546"/>
                </a:cubicBezTo>
                <a:cubicBezTo>
                  <a:pt x="344" y="1581"/>
                  <a:pt x="369" y="1614"/>
                  <a:pt x="397" y="1645"/>
                </a:cubicBezTo>
                <a:cubicBezTo>
                  <a:pt x="314" y="1811"/>
                  <a:pt x="314" y="1811"/>
                  <a:pt x="314" y="1811"/>
                </a:cubicBezTo>
                <a:cubicBezTo>
                  <a:pt x="416" y="1899"/>
                  <a:pt x="416" y="1899"/>
                  <a:pt x="416" y="1899"/>
                </a:cubicBezTo>
                <a:cubicBezTo>
                  <a:pt x="569" y="1794"/>
                  <a:pt x="569" y="1794"/>
                  <a:pt x="569" y="1794"/>
                </a:cubicBezTo>
                <a:cubicBezTo>
                  <a:pt x="600" y="1815"/>
                  <a:pt x="633" y="1834"/>
                  <a:pt x="667" y="1851"/>
                </a:cubicBezTo>
                <a:cubicBezTo>
                  <a:pt x="653" y="2035"/>
                  <a:pt x="653" y="2035"/>
                  <a:pt x="653" y="2035"/>
                </a:cubicBezTo>
                <a:cubicBezTo>
                  <a:pt x="780" y="2079"/>
                  <a:pt x="780" y="2079"/>
                  <a:pt x="780" y="2079"/>
                </a:cubicBezTo>
                <a:cubicBezTo>
                  <a:pt x="882" y="1925"/>
                  <a:pt x="882" y="1925"/>
                  <a:pt x="882" y="1925"/>
                </a:cubicBezTo>
                <a:cubicBezTo>
                  <a:pt x="923" y="1933"/>
                  <a:pt x="964" y="1938"/>
                  <a:pt x="1005" y="1941"/>
                </a:cubicBezTo>
                <a:cubicBezTo>
                  <a:pt x="1064" y="2116"/>
                  <a:pt x="1064" y="2116"/>
                  <a:pt x="1064" y="2116"/>
                </a:cubicBezTo>
                <a:cubicBezTo>
                  <a:pt x="1199" y="2107"/>
                  <a:pt x="1199" y="2107"/>
                  <a:pt x="1199" y="2107"/>
                </a:cubicBezTo>
                <a:cubicBezTo>
                  <a:pt x="1233" y="1925"/>
                  <a:pt x="1233" y="1925"/>
                  <a:pt x="1233" y="1925"/>
                </a:cubicBezTo>
                <a:cubicBezTo>
                  <a:pt x="1269" y="1918"/>
                  <a:pt x="1306" y="1908"/>
                  <a:pt x="1342" y="1896"/>
                </a:cubicBezTo>
                <a:cubicBezTo>
                  <a:pt x="1464" y="2038"/>
                  <a:pt x="1464" y="2038"/>
                  <a:pt x="1464" y="2038"/>
                </a:cubicBezTo>
                <a:cubicBezTo>
                  <a:pt x="1584" y="1979"/>
                  <a:pt x="1584" y="1979"/>
                  <a:pt x="1584" y="1979"/>
                </a:cubicBezTo>
                <a:cubicBezTo>
                  <a:pt x="1546" y="1795"/>
                  <a:pt x="1546" y="1795"/>
                  <a:pt x="1546" y="1795"/>
                </a:cubicBezTo>
                <a:cubicBezTo>
                  <a:pt x="1581" y="1772"/>
                  <a:pt x="1614" y="1747"/>
                  <a:pt x="1645" y="1719"/>
                </a:cubicBezTo>
                <a:cubicBezTo>
                  <a:pt x="1811" y="1802"/>
                  <a:pt x="1811" y="1802"/>
                  <a:pt x="1811" y="1802"/>
                </a:cubicBezTo>
                <a:cubicBezTo>
                  <a:pt x="1899" y="1700"/>
                  <a:pt x="1899" y="1700"/>
                  <a:pt x="1899" y="1700"/>
                </a:cubicBezTo>
                <a:cubicBezTo>
                  <a:pt x="1795" y="1547"/>
                  <a:pt x="1795" y="1547"/>
                  <a:pt x="1795" y="1547"/>
                </a:cubicBezTo>
                <a:cubicBezTo>
                  <a:pt x="1816" y="1516"/>
                  <a:pt x="1834" y="1483"/>
                  <a:pt x="1851" y="1450"/>
                </a:cubicBezTo>
                <a:cubicBezTo>
                  <a:pt x="2036" y="1463"/>
                  <a:pt x="2036" y="1463"/>
                  <a:pt x="2036" y="1463"/>
                </a:cubicBezTo>
                <a:cubicBezTo>
                  <a:pt x="2079" y="1336"/>
                  <a:pt x="2079" y="1336"/>
                  <a:pt x="2079" y="1336"/>
                </a:cubicBezTo>
                <a:cubicBezTo>
                  <a:pt x="1925" y="1234"/>
                  <a:pt x="1925" y="1234"/>
                  <a:pt x="1925" y="1234"/>
                </a:cubicBezTo>
                <a:cubicBezTo>
                  <a:pt x="1933" y="1193"/>
                  <a:pt x="1938" y="1152"/>
                  <a:pt x="1941" y="1111"/>
                </a:cubicBezTo>
                <a:close/>
                <a:moveTo>
                  <a:pt x="1358" y="1669"/>
                </a:moveTo>
                <a:cubicBezTo>
                  <a:pt x="1020" y="1834"/>
                  <a:pt x="613" y="1695"/>
                  <a:pt x="447" y="1357"/>
                </a:cubicBezTo>
                <a:cubicBezTo>
                  <a:pt x="282" y="1020"/>
                  <a:pt x="421" y="613"/>
                  <a:pt x="759" y="447"/>
                </a:cubicBezTo>
                <a:cubicBezTo>
                  <a:pt x="1096" y="282"/>
                  <a:pt x="1504" y="421"/>
                  <a:pt x="1669" y="759"/>
                </a:cubicBezTo>
                <a:cubicBezTo>
                  <a:pt x="1834" y="1096"/>
                  <a:pt x="1695" y="1503"/>
                  <a:pt x="1358" y="16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3" name="Freeform 14"/>
          <p:cNvSpPr>
            <a:spLocks/>
          </p:cNvSpPr>
          <p:nvPr/>
        </p:nvSpPr>
        <p:spPr bwMode="auto">
          <a:xfrm>
            <a:off x="5057312" y="3048000"/>
            <a:ext cx="577850" cy="615950"/>
          </a:xfrm>
          <a:custGeom>
            <a:avLst/>
            <a:gdLst>
              <a:gd name="T0" fmla="*/ 121 w 121"/>
              <a:gd name="T1" fmla="*/ 84 h 129"/>
              <a:gd name="T2" fmla="*/ 121 w 121"/>
              <a:gd name="T3" fmla="*/ 85 h 129"/>
              <a:gd name="T4" fmla="*/ 119 w 121"/>
              <a:gd name="T5" fmla="*/ 88 h 129"/>
              <a:gd name="T6" fmla="*/ 116 w 121"/>
              <a:gd name="T7" fmla="*/ 89 h 129"/>
              <a:gd name="T8" fmla="*/ 73 w 121"/>
              <a:gd name="T9" fmla="*/ 77 h 129"/>
              <a:gd name="T10" fmla="*/ 73 w 121"/>
              <a:gd name="T11" fmla="*/ 85 h 129"/>
              <a:gd name="T12" fmla="*/ 73 w 121"/>
              <a:gd name="T13" fmla="*/ 111 h 129"/>
              <a:gd name="T14" fmla="*/ 87 w 121"/>
              <a:gd name="T15" fmla="*/ 121 h 129"/>
              <a:gd name="T16" fmla="*/ 89 w 121"/>
              <a:gd name="T17" fmla="*/ 124 h 129"/>
              <a:gd name="T18" fmla="*/ 89 w 121"/>
              <a:gd name="T19" fmla="*/ 125 h 129"/>
              <a:gd name="T20" fmla="*/ 87 w 121"/>
              <a:gd name="T21" fmla="*/ 128 h 129"/>
              <a:gd name="T22" fmla="*/ 84 w 121"/>
              <a:gd name="T23" fmla="*/ 129 h 129"/>
              <a:gd name="T24" fmla="*/ 61 w 121"/>
              <a:gd name="T25" fmla="*/ 121 h 129"/>
              <a:gd name="T26" fmla="*/ 38 w 121"/>
              <a:gd name="T27" fmla="*/ 129 h 129"/>
              <a:gd name="T28" fmla="*/ 34 w 121"/>
              <a:gd name="T29" fmla="*/ 128 h 129"/>
              <a:gd name="T30" fmla="*/ 32 w 121"/>
              <a:gd name="T31" fmla="*/ 125 h 129"/>
              <a:gd name="T32" fmla="*/ 32 w 121"/>
              <a:gd name="T33" fmla="*/ 124 h 129"/>
              <a:gd name="T34" fmla="*/ 34 w 121"/>
              <a:gd name="T35" fmla="*/ 121 h 129"/>
              <a:gd name="T36" fmla="*/ 48 w 121"/>
              <a:gd name="T37" fmla="*/ 111 h 129"/>
              <a:gd name="T38" fmla="*/ 48 w 121"/>
              <a:gd name="T39" fmla="*/ 85 h 129"/>
              <a:gd name="T40" fmla="*/ 48 w 121"/>
              <a:gd name="T41" fmla="*/ 77 h 129"/>
              <a:gd name="T42" fmla="*/ 5 w 121"/>
              <a:gd name="T43" fmla="*/ 89 h 129"/>
              <a:gd name="T44" fmla="*/ 2 w 121"/>
              <a:gd name="T45" fmla="*/ 88 h 129"/>
              <a:gd name="T46" fmla="*/ 0 w 121"/>
              <a:gd name="T47" fmla="*/ 85 h 129"/>
              <a:gd name="T48" fmla="*/ 0 w 121"/>
              <a:gd name="T49" fmla="*/ 84 h 129"/>
              <a:gd name="T50" fmla="*/ 2 w 121"/>
              <a:gd name="T51" fmla="*/ 81 h 129"/>
              <a:gd name="T52" fmla="*/ 48 w 121"/>
              <a:gd name="T53" fmla="*/ 46 h 129"/>
              <a:gd name="T54" fmla="*/ 48 w 121"/>
              <a:gd name="T55" fmla="*/ 24 h 129"/>
              <a:gd name="T56" fmla="*/ 61 w 121"/>
              <a:gd name="T57" fmla="*/ 0 h 129"/>
              <a:gd name="T58" fmla="*/ 73 w 121"/>
              <a:gd name="T59" fmla="*/ 24 h 129"/>
              <a:gd name="T60" fmla="*/ 73 w 121"/>
              <a:gd name="T61" fmla="*/ 46 h 129"/>
              <a:gd name="T62" fmla="*/ 119 w 121"/>
              <a:gd name="T63" fmla="*/ 81 h 129"/>
              <a:gd name="T64" fmla="*/ 121 w 121"/>
              <a:gd name="T65" fmla="*/ 84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1" h="129">
                <a:moveTo>
                  <a:pt x="121" y="84"/>
                </a:moveTo>
                <a:cubicBezTo>
                  <a:pt x="121" y="85"/>
                  <a:pt x="121" y="85"/>
                  <a:pt x="121" y="85"/>
                </a:cubicBezTo>
                <a:cubicBezTo>
                  <a:pt x="121" y="86"/>
                  <a:pt x="120" y="87"/>
                  <a:pt x="119" y="88"/>
                </a:cubicBezTo>
                <a:cubicBezTo>
                  <a:pt x="118" y="89"/>
                  <a:pt x="117" y="89"/>
                  <a:pt x="116" y="89"/>
                </a:cubicBezTo>
                <a:cubicBezTo>
                  <a:pt x="73" y="77"/>
                  <a:pt x="73" y="77"/>
                  <a:pt x="73" y="77"/>
                </a:cubicBezTo>
                <a:cubicBezTo>
                  <a:pt x="73" y="85"/>
                  <a:pt x="73" y="85"/>
                  <a:pt x="73" y="85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87" y="121"/>
                  <a:pt x="87" y="121"/>
                  <a:pt x="87" y="121"/>
                </a:cubicBezTo>
                <a:cubicBezTo>
                  <a:pt x="88" y="122"/>
                  <a:pt x="89" y="123"/>
                  <a:pt x="89" y="124"/>
                </a:cubicBezTo>
                <a:cubicBezTo>
                  <a:pt x="89" y="125"/>
                  <a:pt x="89" y="125"/>
                  <a:pt x="89" y="125"/>
                </a:cubicBezTo>
                <a:cubicBezTo>
                  <a:pt x="89" y="126"/>
                  <a:pt x="88" y="127"/>
                  <a:pt x="87" y="128"/>
                </a:cubicBezTo>
                <a:cubicBezTo>
                  <a:pt x="86" y="129"/>
                  <a:pt x="85" y="129"/>
                  <a:pt x="84" y="129"/>
                </a:cubicBezTo>
                <a:cubicBezTo>
                  <a:pt x="61" y="121"/>
                  <a:pt x="61" y="121"/>
                  <a:pt x="61" y="121"/>
                </a:cubicBezTo>
                <a:cubicBezTo>
                  <a:pt x="38" y="129"/>
                  <a:pt x="38" y="129"/>
                  <a:pt x="38" y="129"/>
                </a:cubicBezTo>
                <a:cubicBezTo>
                  <a:pt x="36" y="129"/>
                  <a:pt x="35" y="129"/>
                  <a:pt x="34" y="128"/>
                </a:cubicBezTo>
                <a:cubicBezTo>
                  <a:pt x="33" y="127"/>
                  <a:pt x="32" y="126"/>
                  <a:pt x="32" y="125"/>
                </a:cubicBezTo>
                <a:cubicBezTo>
                  <a:pt x="32" y="124"/>
                  <a:pt x="32" y="124"/>
                  <a:pt x="32" y="124"/>
                </a:cubicBezTo>
                <a:cubicBezTo>
                  <a:pt x="32" y="123"/>
                  <a:pt x="33" y="122"/>
                  <a:pt x="34" y="121"/>
                </a:cubicBezTo>
                <a:cubicBezTo>
                  <a:pt x="48" y="111"/>
                  <a:pt x="48" y="111"/>
                  <a:pt x="48" y="111"/>
                </a:cubicBezTo>
                <a:cubicBezTo>
                  <a:pt x="48" y="85"/>
                  <a:pt x="48" y="85"/>
                  <a:pt x="48" y="85"/>
                </a:cubicBezTo>
                <a:cubicBezTo>
                  <a:pt x="48" y="77"/>
                  <a:pt x="48" y="77"/>
                  <a:pt x="48" y="77"/>
                </a:cubicBezTo>
                <a:cubicBezTo>
                  <a:pt x="5" y="89"/>
                  <a:pt x="5" y="89"/>
                  <a:pt x="5" y="89"/>
                </a:cubicBezTo>
                <a:cubicBezTo>
                  <a:pt x="4" y="89"/>
                  <a:pt x="3" y="89"/>
                  <a:pt x="2" y="88"/>
                </a:cubicBezTo>
                <a:cubicBezTo>
                  <a:pt x="1" y="87"/>
                  <a:pt x="0" y="86"/>
                  <a:pt x="0" y="85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3"/>
                  <a:pt x="1" y="81"/>
                  <a:pt x="2" y="81"/>
                </a:cubicBezTo>
                <a:cubicBezTo>
                  <a:pt x="48" y="46"/>
                  <a:pt x="48" y="46"/>
                  <a:pt x="48" y="46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18"/>
                  <a:pt x="55" y="0"/>
                  <a:pt x="61" y="0"/>
                </a:cubicBezTo>
                <a:cubicBezTo>
                  <a:pt x="67" y="0"/>
                  <a:pt x="73" y="18"/>
                  <a:pt x="73" y="24"/>
                </a:cubicBezTo>
                <a:cubicBezTo>
                  <a:pt x="73" y="46"/>
                  <a:pt x="73" y="46"/>
                  <a:pt x="73" y="46"/>
                </a:cubicBezTo>
                <a:cubicBezTo>
                  <a:pt x="119" y="81"/>
                  <a:pt x="119" y="81"/>
                  <a:pt x="119" y="81"/>
                </a:cubicBezTo>
                <a:cubicBezTo>
                  <a:pt x="120" y="81"/>
                  <a:pt x="121" y="83"/>
                  <a:pt x="121" y="84"/>
                </a:cubicBez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ounded Rectangle 56"/>
          <p:cNvSpPr/>
          <p:nvPr/>
        </p:nvSpPr>
        <p:spPr>
          <a:xfrm>
            <a:off x="6338174" y="2667000"/>
            <a:ext cx="2493670" cy="44924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Karnal </a:t>
            </a:r>
            <a:endParaRPr lang="en-US" sz="2400" dirty="0"/>
          </a:p>
        </p:txBody>
      </p:sp>
      <p:sp>
        <p:nvSpPr>
          <p:cNvPr id="59" name="Rounded Rectangle 58"/>
          <p:cNvSpPr/>
          <p:nvPr/>
        </p:nvSpPr>
        <p:spPr>
          <a:xfrm>
            <a:off x="6338174" y="3186654"/>
            <a:ext cx="2493670" cy="449246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Pinjore </a:t>
            </a:r>
            <a:endParaRPr lang="en-US" sz="2400" dirty="0"/>
          </a:p>
        </p:txBody>
      </p:sp>
      <p:sp>
        <p:nvSpPr>
          <p:cNvPr id="60" name="Rounded Rectangle 59"/>
          <p:cNvSpPr/>
          <p:nvPr/>
        </p:nvSpPr>
        <p:spPr>
          <a:xfrm>
            <a:off x="6345530" y="3701631"/>
            <a:ext cx="2493670" cy="449246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Hisar</a:t>
            </a:r>
            <a:endParaRPr lang="en-US" sz="2400" dirty="0"/>
          </a:p>
        </p:txBody>
      </p:sp>
      <p:sp>
        <p:nvSpPr>
          <p:cNvPr id="41" name="Rectangle 40"/>
          <p:cNvSpPr/>
          <p:nvPr/>
        </p:nvSpPr>
        <p:spPr>
          <a:xfrm>
            <a:off x="3857620" y="4572008"/>
            <a:ext cx="4572000" cy="13619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647700" indent="-285750" algn="just">
              <a:spcBef>
                <a:spcPts val="125"/>
              </a:spcBef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Crow-fly distance between New Delhi IGIA and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Aerodrome </a:t>
            </a:r>
          </a:p>
          <a:p>
            <a:pPr marL="361950" algn="just">
              <a:spcBef>
                <a:spcPts val="125"/>
              </a:spcBef>
              <a:buClr>
                <a:schemeClr val="accent1"/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is approx.150 km.</a:t>
            </a:r>
          </a:p>
          <a:p>
            <a:pPr marL="647700" indent="-285750" algn="just">
              <a:spcBef>
                <a:spcPts val="125"/>
              </a:spcBef>
              <a:buClr>
                <a:schemeClr val="accent1"/>
              </a:buClr>
            </a:pPr>
            <a:r>
              <a:rPr lang="en-US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algn="just">
              <a:spcBef>
                <a:spcPts val="125"/>
              </a:spcBef>
              <a:buClr>
                <a:schemeClr val="accent1"/>
              </a:buClr>
            </a:pPr>
            <a:endParaRPr lang="en-US" sz="1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4" name="Group 128"/>
          <p:cNvGrpSpPr>
            <a:grpSpLocks noChangeAspect="1"/>
          </p:cNvGrpSpPr>
          <p:nvPr/>
        </p:nvGrpSpPr>
        <p:grpSpPr bwMode="auto">
          <a:xfrm>
            <a:off x="8156425" y="4953000"/>
            <a:ext cx="950288" cy="900000"/>
            <a:chOff x="316" y="2781"/>
            <a:chExt cx="1096" cy="1038"/>
          </a:xfrm>
        </p:grpSpPr>
        <p:sp>
          <p:nvSpPr>
            <p:cNvPr id="65" name="AutoShape 127"/>
            <p:cNvSpPr>
              <a:spLocks noChangeAspect="1" noChangeArrowheads="1" noTextEdit="1"/>
            </p:cNvSpPr>
            <p:nvPr/>
          </p:nvSpPr>
          <p:spPr bwMode="auto">
            <a:xfrm>
              <a:off x="316" y="2781"/>
              <a:ext cx="1096" cy="1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Freeform 129"/>
            <p:cNvSpPr>
              <a:spLocks/>
            </p:cNvSpPr>
            <p:nvPr/>
          </p:nvSpPr>
          <p:spPr bwMode="auto">
            <a:xfrm>
              <a:off x="300" y="3268"/>
              <a:ext cx="1124" cy="551"/>
            </a:xfrm>
            <a:custGeom>
              <a:avLst/>
              <a:gdLst>
                <a:gd name="T0" fmla="*/ 299 w 575"/>
                <a:gd name="T1" fmla="*/ 282 h 282"/>
                <a:gd name="T2" fmla="*/ 352 w 575"/>
                <a:gd name="T3" fmla="*/ 278 h 282"/>
                <a:gd name="T4" fmla="*/ 476 w 575"/>
                <a:gd name="T5" fmla="*/ 246 h 282"/>
                <a:gd name="T6" fmla="*/ 552 w 575"/>
                <a:gd name="T7" fmla="*/ 192 h 282"/>
                <a:gd name="T8" fmla="*/ 565 w 575"/>
                <a:gd name="T9" fmla="*/ 116 h 282"/>
                <a:gd name="T10" fmla="*/ 529 w 575"/>
                <a:gd name="T11" fmla="*/ 70 h 282"/>
                <a:gd name="T12" fmla="*/ 434 w 575"/>
                <a:gd name="T13" fmla="*/ 24 h 282"/>
                <a:gd name="T14" fmla="*/ 228 w 575"/>
                <a:gd name="T15" fmla="*/ 7 h 282"/>
                <a:gd name="T16" fmla="*/ 115 w 575"/>
                <a:gd name="T17" fmla="*/ 34 h 282"/>
                <a:gd name="T18" fmla="*/ 37 w 575"/>
                <a:gd name="T19" fmla="*/ 82 h 282"/>
                <a:gd name="T20" fmla="*/ 38 w 575"/>
                <a:gd name="T21" fmla="*/ 204 h 282"/>
                <a:gd name="T22" fmla="*/ 106 w 575"/>
                <a:gd name="T23" fmla="*/ 248 h 282"/>
                <a:gd name="T24" fmla="*/ 299 w 575"/>
                <a:gd name="T25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5" h="282">
                  <a:moveTo>
                    <a:pt x="299" y="282"/>
                  </a:moveTo>
                  <a:cubicBezTo>
                    <a:pt x="310" y="281"/>
                    <a:pt x="331" y="280"/>
                    <a:pt x="352" y="278"/>
                  </a:cubicBezTo>
                  <a:cubicBezTo>
                    <a:pt x="395" y="274"/>
                    <a:pt x="437" y="264"/>
                    <a:pt x="476" y="246"/>
                  </a:cubicBezTo>
                  <a:cubicBezTo>
                    <a:pt x="505" y="233"/>
                    <a:pt x="532" y="217"/>
                    <a:pt x="552" y="192"/>
                  </a:cubicBezTo>
                  <a:cubicBezTo>
                    <a:pt x="569" y="169"/>
                    <a:pt x="575" y="144"/>
                    <a:pt x="565" y="116"/>
                  </a:cubicBezTo>
                  <a:cubicBezTo>
                    <a:pt x="557" y="97"/>
                    <a:pt x="544" y="83"/>
                    <a:pt x="529" y="70"/>
                  </a:cubicBezTo>
                  <a:cubicBezTo>
                    <a:pt x="501" y="48"/>
                    <a:pt x="469" y="34"/>
                    <a:pt x="434" y="24"/>
                  </a:cubicBezTo>
                  <a:cubicBezTo>
                    <a:pt x="367" y="4"/>
                    <a:pt x="298" y="0"/>
                    <a:pt x="228" y="7"/>
                  </a:cubicBezTo>
                  <a:cubicBezTo>
                    <a:pt x="189" y="11"/>
                    <a:pt x="151" y="20"/>
                    <a:pt x="115" y="34"/>
                  </a:cubicBezTo>
                  <a:cubicBezTo>
                    <a:pt x="86" y="45"/>
                    <a:pt x="59" y="60"/>
                    <a:pt x="37" y="82"/>
                  </a:cubicBezTo>
                  <a:cubicBezTo>
                    <a:pt x="0" y="120"/>
                    <a:pt x="0" y="166"/>
                    <a:pt x="38" y="204"/>
                  </a:cubicBezTo>
                  <a:cubicBezTo>
                    <a:pt x="57" y="223"/>
                    <a:pt x="81" y="237"/>
                    <a:pt x="106" y="248"/>
                  </a:cubicBezTo>
                  <a:cubicBezTo>
                    <a:pt x="164" y="272"/>
                    <a:pt x="226" y="281"/>
                    <a:pt x="299" y="2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Freeform 130"/>
            <p:cNvSpPr>
              <a:spLocks noEditPoints="1"/>
            </p:cNvSpPr>
            <p:nvPr/>
          </p:nvSpPr>
          <p:spPr bwMode="auto">
            <a:xfrm>
              <a:off x="300" y="3268"/>
              <a:ext cx="1124" cy="551"/>
            </a:xfrm>
            <a:custGeom>
              <a:avLst/>
              <a:gdLst>
                <a:gd name="T0" fmla="*/ 299 w 575"/>
                <a:gd name="T1" fmla="*/ 282 h 282"/>
                <a:gd name="T2" fmla="*/ 106 w 575"/>
                <a:gd name="T3" fmla="*/ 248 h 282"/>
                <a:gd name="T4" fmla="*/ 38 w 575"/>
                <a:gd name="T5" fmla="*/ 204 h 282"/>
                <a:gd name="T6" fmla="*/ 37 w 575"/>
                <a:gd name="T7" fmla="*/ 82 h 282"/>
                <a:gd name="T8" fmla="*/ 115 w 575"/>
                <a:gd name="T9" fmla="*/ 34 h 282"/>
                <a:gd name="T10" fmla="*/ 228 w 575"/>
                <a:gd name="T11" fmla="*/ 7 h 282"/>
                <a:gd name="T12" fmla="*/ 434 w 575"/>
                <a:gd name="T13" fmla="*/ 24 h 282"/>
                <a:gd name="T14" fmla="*/ 529 w 575"/>
                <a:gd name="T15" fmla="*/ 70 h 282"/>
                <a:gd name="T16" fmla="*/ 565 w 575"/>
                <a:gd name="T17" fmla="*/ 116 h 282"/>
                <a:gd name="T18" fmla="*/ 552 w 575"/>
                <a:gd name="T19" fmla="*/ 192 h 282"/>
                <a:gd name="T20" fmla="*/ 476 w 575"/>
                <a:gd name="T21" fmla="*/ 246 h 282"/>
                <a:gd name="T22" fmla="*/ 352 w 575"/>
                <a:gd name="T23" fmla="*/ 278 h 282"/>
                <a:gd name="T24" fmla="*/ 299 w 575"/>
                <a:gd name="T25" fmla="*/ 282 h 282"/>
                <a:gd name="T26" fmla="*/ 290 w 575"/>
                <a:gd name="T27" fmla="*/ 22 h 282"/>
                <a:gd name="T28" fmla="*/ 184 w 575"/>
                <a:gd name="T29" fmla="*/ 35 h 282"/>
                <a:gd name="T30" fmla="*/ 95 w 575"/>
                <a:gd name="T31" fmla="*/ 77 h 282"/>
                <a:gd name="T32" fmla="*/ 92 w 575"/>
                <a:gd name="T33" fmla="*/ 187 h 282"/>
                <a:gd name="T34" fmla="*/ 148 w 575"/>
                <a:gd name="T35" fmla="*/ 220 h 282"/>
                <a:gd name="T36" fmla="*/ 313 w 575"/>
                <a:gd name="T37" fmla="*/ 244 h 282"/>
                <a:gd name="T38" fmla="*/ 422 w 575"/>
                <a:gd name="T39" fmla="*/ 223 h 282"/>
                <a:gd name="T40" fmla="*/ 495 w 575"/>
                <a:gd name="T41" fmla="*/ 178 h 282"/>
                <a:gd name="T42" fmla="*/ 497 w 575"/>
                <a:gd name="T43" fmla="*/ 90 h 282"/>
                <a:gd name="T44" fmla="*/ 439 w 575"/>
                <a:gd name="T45" fmla="*/ 50 h 282"/>
                <a:gd name="T46" fmla="*/ 290 w 575"/>
                <a:gd name="T47" fmla="*/ 2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5" h="282">
                  <a:moveTo>
                    <a:pt x="299" y="282"/>
                  </a:moveTo>
                  <a:cubicBezTo>
                    <a:pt x="226" y="281"/>
                    <a:pt x="164" y="272"/>
                    <a:pt x="106" y="248"/>
                  </a:cubicBezTo>
                  <a:cubicBezTo>
                    <a:pt x="81" y="237"/>
                    <a:pt x="57" y="223"/>
                    <a:pt x="38" y="204"/>
                  </a:cubicBezTo>
                  <a:cubicBezTo>
                    <a:pt x="0" y="166"/>
                    <a:pt x="0" y="120"/>
                    <a:pt x="37" y="82"/>
                  </a:cubicBezTo>
                  <a:cubicBezTo>
                    <a:pt x="59" y="60"/>
                    <a:pt x="86" y="45"/>
                    <a:pt x="115" y="34"/>
                  </a:cubicBezTo>
                  <a:cubicBezTo>
                    <a:pt x="151" y="20"/>
                    <a:pt x="189" y="11"/>
                    <a:pt x="228" y="7"/>
                  </a:cubicBezTo>
                  <a:cubicBezTo>
                    <a:pt x="298" y="0"/>
                    <a:pt x="367" y="4"/>
                    <a:pt x="434" y="24"/>
                  </a:cubicBezTo>
                  <a:cubicBezTo>
                    <a:pt x="469" y="34"/>
                    <a:pt x="501" y="48"/>
                    <a:pt x="529" y="70"/>
                  </a:cubicBezTo>
                  <a:cubicBezTo>
                    <a:pt x="544" y="83"/>
                    <a:pt x="557" y="97"/>
                    <a:pt x="565" y="116"/>
                  </a:cubicBezTo>
                  <a:cubicBezTo>
                    <a:pt x="575" y="144"/>
                    <a:pt x="569" y="169"/>
                    <a:pt x="552" y="192"/>
                  </a:cubicBezTo>
                  <a:cubicBezTo>
                    <a:pt x="532" y="217"/>
                    <a:pt x="505" y="233"/>
                    <a:pt x="476" y="246"/>
                  </a:cubicBezTo>
                  <a:cubicBezTo>
                    <a:pt x="437" y="264"/>
                    <a:pt x="395" y="274"/>
                    <a:pt x="352" y="278"/>
                  </a:cubicBezTo>
                  <a:cubicBezTo>
                    <a:pt x="331" y="280"/>
                    <a:pt x="310" y="281"/>
                    <a:pt x="299" y="282"/>
                  </a:cubicBezTo>
                  <a:close/>
                  <a:moveTo>
                    <a:pt x="290" y="22"/>
                  </a:moveTo>
                  <a:cubicBezTo>
                    <a:pt x="253" y="22"/>
                    <a:pt x="218" y="26"/>
                    <a:pt x="184" y="35"/>
                  </a:cubicBezTo>
                  <a:cubicBezTo>
                    <a:pt x="152" y="44"/>
                    <a:pt x="121" y="56"/>
                    <a:pt x="95" y="77"/>
                  </a:cubicBezTo>
                  <a:cubicBezTo>
                    <a:pt x="56" y="110"/>
                    <a:pt x="54" y="152"/>
                    <a:pt x="92" y="187"/>
                  </a:cubicBezTo>
                  <a:cubicBezTo>
                    <a:pt x="108" y="202"/>
                    <a:pt x="127" y="212"/>
                    <a:pt x="148" y="220"/>
                  </a:cubicBezTo>
                  <a:cubicBezTo>
                    <a:pt x="201" y="241"/>
                    <a:pt x="256" y="247"/>
                    <a:pt x="313" y="244"/>
                  </a:cubicBezTo>
                  <a:cubicBezTo>
                    <a:pt x="350" y="242"/>
                    <a:pt x="386" y="236"/>
                    <a:pt x="422" y="223"/>
                  </a:cubicBezTo>
                  <a:cubicBezTo>
                    <a:pt x="449" y="213"/>
                    <a:pt x="475" y="200"/>
                    <a:pt x="495" y="178"/>
                  </a:cubicBezTo>
                  <a:cubicBezTo>
                    <a:pt x="520" y="151"/>
                    <a:pt x="521" y="118"/>
                    <a:pt x="497" y="90"/>
                  </a:cubicBezTo>
                  <a:cubicBezTo>
                    <a:pt x="481" y="72"/>
                    <a:pt x="461" y="60"/>
                    <a:pt x="439" y="50"/>
                  </a:cubicBezTo>
                  <a:cubicBezTo>
                    <a:pt x="391" y="30"/>
                    <a:pt x="341" y="22"/>
                    <a:pt x="290" y="22"/>
                  </a:cubicBezTo>
                  <a:close/>
                </a:path>
              </a:pathLst>
            </a:custGeom>
            <a:solidFill>
              <a:srgbClr val="6667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131"/>
            <p:cNvSpPr>
              <a:spLocks noEditPoints="1"/>
            </p:cNvSpPr>
            <p:nvPr/>
          </p:nvSpPr>
          <p:spPr bwMode="auto">
            <a:xfrm>
              <a:off x="406" y="3311"/>
              <a:ext cx="912" cy="440"/>
            </a:xfrm>
            <a:custGeom>
              <a:avLst/>
              <a:gdLst>
                <a:gd name="T0" fmla="*/ 236 w 467"/>
                <a:gd name="T1" fmla="*/ 0 h 225"/>
                <a:gd name="T2" fmla="*/ 385 w 467"/>
                <a:gd name="T3" fmla="*/ 28 h 225"/>
                <a:gd name="T4" fmla="*/ 443 w 467"/>
                <a:gd name="T5" fmla="*/ 68 h 225"/>
                <a:gd name="T6" fmla="*/ 441 w 467"/>
                <a:gd name="T7" fmla="*/ 156 h 225"/>
                <a:gd name="T8" fmla="*/ 368 w 467"/>
                <a:gd name="T9" fmla="*/ 201 h 225"/>
                <a:gd name="T10" fmla="*/ 259 w 467"/>
                <a:gd name="T11" fmla="*/ 222 h 225"/>
                <a:gd name="T12" fmla="*/ 94 w 467"/>
                <a:gd name="T13" fmla="*/ 198 h 225"/>
                <a:gd name="T14" fmla="*/ 38 w 467"/>
                <a:gd name="T15" fmla="*/ 165 h 225"/>
                <a:gd name="T16" fmla="*/ 41 w 467"/>
                <a:gd name="T17" fmla="*/ 55 h 225"/>
                <a:gd name="T18" fmla="*/ 130 w 467"/>
                <a:gd name="T19" fmla="*/ 13 h 225"/>
                <a:gd name="T20" fmla="*/ 236 w 467"/>
                <a:gd name="T21" fmla="*/ 0 h 225"/>
                <a:gd name="T22" fmla="*/ 226 w 467"/>
                <a:gd name="T23" fmla="*/ 164 h 225"/>
                <a:gd name="T24" fmla="*/ 322 w 467"/>
                <a:gd name="T25" fmla="*/ 149 h 225"/>
                <a:gd name="T26" fmla="*/ 370 w 467"/>
                <a:gd name="T27" fmla="*/ 119 h 225"/>
                <a:gd name="T28" fmla="*/ 372 w 467"/>
                <a:gd name="T29" fmla="*/ 62 h 225"/>
                <a:gd name="T30" fmla="*/ 333 w 467"/>
                <a:gd name="T31" fmla="*/ 34 h 225"/>
                <a:gd name="T32" fmla="*/ 152 w 467"/>
                <a:gd name="T33" fmla="*/ 28 h 225"/>
                <a:gd name="T34" fmla="*/ 101 w 467"/>
                <a:gd name="T35" fmla="*/ 59 h 225"/>
                <a:gd name="T36" fmla="*/ 100 w 467"/>
                <a:gd name="T37" fmla="*/ 118 h 225"/>
                <a:gd name="T38" fmla="*/ 127 w 467"/>
                <a:gd name="T39" fmla="*/ 139 h 225"/>
                <a:gd name="T40" fmla="*/ 226 w 467"/>
                <a:gd name="T41" fmla="*/ 16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7" h="225">
                  <a:moveTo>
                    <a:pt x="236" y="0"/>
                  </a:moveTo>
                  <a:cubicBezTo>
                    <a:pt x="287" y="0"/>
                    <a:pt x="337" y="8"/>
                    <a:pt x="385" y="28"/>
                  </a:cubicBezTo>
                  <a:cubicBezTo>
                    <a:pt x="407" y="38"/>
                    <a:pt x="427" y="50"/>
                    <a:pt x="443" y="68"/>
                  </a:cubicBezTo>
                  <a:cubicBezTo>
                    <a:pt x="467" y="96"/>
                    <a:pt x="466" y="129"/>
                    <a:pt x="441" y="156"/>
                  </a:cubicBezTo>
                  <a:cubicBezTo>
                    <a:pt x="421" y="178"/>
                    <a:pt x="395" y="191"/>
                    <a:pt x="368" y="201"/>
                  </a:cubicBezTo>
                  <a:cubicBezTo>
                    <a:pt x="332" y="214"/>
                    <a:pt x="296" y="220"/>
                    <a:pt x="259" y="222"/>
                  </a:cubicBezTo>
                  <a:cubicBezTo>
                    <a:pt x="202" y="225"/>
                    <a:pt x="147" y="219"/>
                    <a:pt x="94" y="198"/>
                  </a:cubicBezTo>
                  <a:cubicBezTo>
                    <a:pt x="73" y="190"/>
                    <a:pt x="54" y="180"/>
                    <a:pt x="38" y="165"/>
                  </a:cubicBezTo>
                  <a:cubicBezTo>
                    <a:pt x="0" y="130"/>
                    <a:pt x="2" y="88"/>
                    <a:pt x="41" y="55"/>
                  </a:cubicBezTo>
                  <a:cubicBezTo>
                    <a:pt x="67" y="34"/>
                    <a:pt x="98" y="22"/>
                    <a:pt x="130" y="13"/>
                  </a:cubicBezTo>
                  <a:cubicBezTo>
                    <a:pt x="164" y="4"/>
                    <a:pt x="199" y="0"/>
                    <a:pt x="236" y="0"/>
                  </a:cubicBezTo>
                  <a:close/>
                  <a:moveTo>
                    <a:pt x="226" y="164"/>
                  </a:moveTo>
                  <a:cubicBezTo>
                    <a:pt x="265" y="164"/>
                    <a:pt x="294" y="160"/>
                    <a:pt x="322" y="149"/>
                  </a:cubicBezTo>
                  <a:cubicBezTo>
                    <a:pt x="340" y="143"/>
                    <a:pt x="357" y="134"/>
                    <a:pt x="370" y="119"/>
                  </a:cubicBezTo>
                  <a:cubicBezTo>
                    <a:pt x="386" y="101"/>
                    <a:pt x="386" y="80"/>
                    <a:pt x="372" y="62"/>
                  </a:cubicBezTo>
                  <a:cubicBezTo>
                    <a:pt x="361" y="49"/>
                    <a:pt x="348" y="40"/>
                    <a:pt x="333" y="34"/>
                  </a:cubicBezTo>
                  <a:cubicBezTo>
                    <a:pt x="273" y="10"/>
                    <a:pt x="213" y="9"/>
                    <a:pt x="152" y="28"/>
                  </a:cubicBezTo>
                  <a:cubicBezTo>
                    <a:pt x="133" y="35"/>
                    <a:pt x="115" y="44"/>
                    <a:pt x="101" y="59"/>
                  </a:cubicBezTo>
                  <a:cubicBezTo>
                    <a:pt x="85" y="78"/>
                    <a:pt x="84" y="99"/>
                    <a:pt x="100" y="118"/>
                  </a:cubicBezTo>
                  <a:cubicBezTo>
                    <a:pt x="108" y="126"/>
                    <a:pt x="117" y="134"/>
                    <a:pt x="127" y="139"/>
                  </a:cubicBezTo>
                  <a:cubicBezTo>
                    <a:pt x="161" y="158"/>
                    <a:pt x="197" y="163"/>
                    <a:pt x="226" y="1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 132"/>
            <p:cNvSpPr>
              <a:spLocks noEditPoints="1"/>
            </p:cNvSpPr>
            <p:nvPr/>
          </p:nvSpPr>
          <p:spPr bwMode="auto">
            <a:xfrm>
              <a:off x="570" y="3328"/>
              <a:ext cx="590" cy="303"/>
            </a:xfrm>
            <a:custGeom>
              <a:avLst/>
              <a:gdLst>
                <a:gd name="T0" fmla="*/ 142 w 302"/>
                <a:gd name="T1" fmla="*/ 155 h 155"/>
                <a:gd name="T2" fmla="*/ 43 w 302"/>
                <a:gd name="T3" fmla="*/ 130 h 155"/>
                <a:gd name="T4" fmla="*/ 16 w 302"/>
                <a:gd name="T5" fmla="*/ 109 h 155"/>
                <a:gd name="T6" fmla="*/ 17 w 302"/>
                <a:gd name="T7" fmla="*/ 50 h 155"/>
                <a:gd name="T8" fmla="*/ 68 w 302"/>
                <a:gd name="T9" fmla="*/ 19 h 155"/>
                <a:gd name="T10" fmla="*/ 249 w 302"/>
                <a:gd name="T11" fmla="*/ 25 h 155"/>
                <a:gd name="T12" fmla="*/ 288 w 302"/>
                <a:gd name="T13" fmla="*/ 53 h 155"/>
                <a:gd name="T14" fmla="*/ 286 w 302"/>
                <a:gd name="T15" fmla="*/ 110 h 155"/>
                <a:gd name="T16" fmla="*/ 238 w 302"/>
                <a:gd name="T17" fmla="*/ 140 h 155"/>
                <a:gd name="T18" fmla="*/ 142 w 302"/>
                <a:gd name="T19" fmla="*/ 155 h 155"/>
                <a:gd name="T20" fmla="*/ 157 w 302"/>
                <a:gd name="T21" fmla="*/ 25 h 155"/>
                <a:gd name="T22" fmla="*/ 108 w 302"/>
                <a:gd name="T23" fmla="*/ 32 h 155"/>
                <a:gd name="T24" fmla="*/ 60 w 302"/>
                <a:gd name="T25" fmla="*/ 53 h 155"/>
                <a:gd name="T26" fmla="*/ 59 w 302"/>
                <a:gd name="T27" fmla="*/ 95 h 155"/>
                <a:gd name="T28" fmla="*/ 82 w 302"/>
                <a:gd name="T29" fmla="*/ 110 h 155"/>
                <a:gd name="T30" fmla="*/ 224 w 302"/>
                <a:gd name="T31" fmla="*/ 113 h 155"/>
                <a:gd name="T32" fmla="*/ 257 w 302"/>
                <a:gd name="T33" fmla="*/ 91 h 155"/>
                <a:gd name="T34" fmla="*/ 256 w 302"/>
                <a:gd name="T35" fmla="*/ 58 h 155"/>
                <a:gd name="T36" fmla="*/ 229 w 302"/>
                <a:gd name="T37" fmla="*/ 40 h 155"/>
                <a:gd name="T38" fmla="*/ 157 w 302"/>
                <a:gd name="T39" fmla="*/ 2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02" h="155">
                  <a:moveTo>
                    <a:pt x="142" y="155"/>
                  </a:moveTo>
                  <a:cubicBezTo>
                    <a:pt x="113" y="154"/>
                    <a:pt x="77" y="149"/>
                    <a:pt x="43" y="130"/>
                  </a:cubicBezTo>
                  <a:cubicBezTo>
                    <a:pt x="33" y="125"/>
                    <a:pt x="24" y="117"/>
                    <a:pt x="16" y="109"/>
                  </a:cubicBezTo>
                  <a:cubicBezTo>
                    <a:pt x="0" y="90"/>
                    <a:pt x="1" y="69"/>
                    <a:pt x="17" y="50"/>
                  </a:cubicBezTo>
                  <a:cubicBezTo>
                    <a:pt x="31" y="35"/>
                    <a:pt x="49" y="26"/>
                    <a:pt x="68" y="19"/>
                  </a:cubicBezTo>
                  <a:cubicBezTo>
                    <a:pt x="129" y="0"/>
                    <a:pt x="189" y="1"/>
                    <a:pt x="249" y="25"/>
                  </a:cubicBezTo>
                  <a:cubicBezTo>
                    <a:pt x="264" y="31"/>
                    <a:pt x="277" y="40"/>
                    <a:pt x="288" y="53"/>
                  </a:cubicBezTo>
                  <a:cubicBezTo>
                    <a:pt x="302" y="71"/>
                    <a:pt x="302" y="92"/>
                    <a:pt x="286" y="110"/>
                  </a:cubicBezTo>
                  <a:cubicBezTo>
                    <a:pt x="273" y="125"/>
                    <a:pt x="256" y="134"/>
                    <a:pt x="238" y="140"/>
                  </a:cubicBezTo>
                  <a:cubicBezTo>
                    <a:pt x="210" y="151"/>
                    <a:pt x="181" y="155"/>
                    <a:pt x="142" y="155"/>
                  </a:cubicBezTo>
                  <a:close/>
                  <a:moveTo>
                    <a:pt x="157" y="25"/>
                  </a:moveTo>
                  <a:cubicBezTo>
                    <a:pt x="140" y="27"/>
                    <a:pt x="124" y="29"/>
                    <a:pt x="108" y="32"/>
                  </a:cubicBezTo>
                  <a:cubicBezTo>
                    <a:pt x="90" y="35"/>
                    <a:pt x="74" y="41"/>
                    <a:pt x="60" y="53"/>
                  </a:cubicBezTo>
                  <a:cubicBezTo>
                    <a:pt x="46" y="66"/>
                    <a:pt x="44" y="82"/>
                    <a:pt x="59" y="95"/>
                  </a:cubicBezTo>
                  <a:cubicBezTo>
                    <a:pt x="65" y="101"/>
                    <a:pt x="73" y="107"/>
                    <a:pt x="82" y="110"/>
                  </a:cubicBezTo>
                  <a:cubicBezTo>
                    <a:pt x="128" y="129"/>
                    <a:pt x="176" y="129"/>
                    <a:pt x="224" y="113"/>
                  </a:cubicBezTo>
                  <a:cubicBezTo>
                    <a:pt x="236" y="109"/>
                    <a:pt x="248" y="103"/>
                    <a:pt x="257" y="91"/>
                  </a:cubicBezTo>
                  <a:cubicBezTo>
                    <a:pt x="266" y="81"/>
                    <a:pt x="265" y="69"/>
                    <a:pt x="256" y="58"/>
                  </a:cubicBezTo>
                  <a:cubicBezTo>
                    <a:pt x="249" y="49"/>
                    <a:pt x="239" y="44"/>
                    <a:pt x="229" y="40"/>
                  </a:cubicBezTo>
                  <a:cubicBezTo>
                    <a:pt x="206" y="30"/>
                    <a:pt x="182" y="27"/>
                    <a:pt x="157" y="2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Freeform 133"/>
            <p:cNvSpPr>
              <a:spLocks noEditPoints="1"/>
            </p:cNvSpPr>
            <p:nvPr/>
          </p:nvSpPr>
          <p:spPr bwMode="auto">
            <a:xfrm>
              <a:off x="656" y="3377"/>
              <a:ext cx="434" cy="204"/>
            </a:xfrm>
            <a:custGeom>
              <a:avLst/>
              <a:gdLst>
                <a:gd name="T0" fmla="*/ 113 w 222"/>
                <a:gd name="T1" fmla="*/ 0 h 104"/>
                <a:gd name="T2" fmla="*/ 185 w 222"/>
                <a:gd name="T3" fmla="*/ 15 h 104"/>
                <a:gd name="T4" fmla="*/ 212 w 222"/>
                <a:gd name="T5" fmla="*/ 33 h 104"/>
                <a:gd name="T6" fmla="*/ 213 w 222"/>
                <a:gd name="T7" fmla="*/ 66 h 104"/>
                <a:gd name="T8" fmla="*/ 180 w 222"/>
                <a:gd name="T9" fmla="*/ 88 h 104"/>
                <a:gd name="T10" fmla="*/ 38 w 222"/>
                <a:gd name="T11" fmla="*/ 85 h 104"/>
                <a:gd name="T12" fmla="*/ 15 w 222"/>
                <a:gd name="T13" fmla="*/ 70 h 104"/>
                <a:gd name="T14" fmla="*/ 16 w 222"/>
                <a:gd name="T15" fmla="*/ 28 h 104"/>
                <a:gd name="T16" fmla="*/ 64 w 222"/>
                <a:gd name="T17" fmla="*/ 7 h 104"/>
                <a:gd name="T18" fmla="*/ 113 w 222"/>
                <a:gd name="T19" fmla="*/ 0 h 104"/>
                <a:gd name="T20" fmla="*/ 107 w 222"/>
                <a:gd name="T21" fmla="*/ 69 h 104"/>
                <a:gd name="T22" fmla="*/ 138 w 222"/>
                <a:gd name="T23" fmla="*/ 62 h 104"/>
                <a:gd name="T24" fmla="*/ 139 w 222"/>
                <a:gd name="T25" fmla="*/ 32 h 104"/>
                <a:gd name="T26" fmla="*/ 76 w 222"/>
                <a:gd name="T27" fmla="*/ 33 h 104"/>
                <a:gd name="T28" fmla="*/ 76 w 222"/>
                <a:gd name="T29" fmla="*/ 61 h 104"/>
                <a:gd name="T30" fmla="*/ 107 w 222"/>
                <a:gd name="T31" fmla="*/ 6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104">
                  <a:moveTo>
                    <a:pt x="113" y="0"/>
                  </a:moveTo>
                  <a:cubicBezTo>
                    <a:pt x="138" y="2"/>
                    <a:pt x="162" y="5"/>
                    <a:pt x="185" y="15"/>
                  </a:cubicBezTo>
                  <a:cubicBezTo>
                    <a:pt x="195" y="19"/>
                    <a:pt x="205" y="24"/>
                    <a:pt x="212" y="33"/>
                  </a:cubicBezTo>
                  <a:cubicBezTo>
                    <a:pt x="221" y="44"/>
                    <a:pt x="222" y="56"/>
                    <a:pt x="213" y="66"/>
                  </a:cubicBezTo>
                  <a:cubicBezTo>
                    <a:pt x="204" y="78"/>
                    <a:pt x="192" y="84"/>
                    <a:pt x="180" y="88"/>
                  </a:cubicBezTo>
                  <a:cubicBezTo>
                    <a:pt x="132" y="104"/>
                    <a:pt x="84" y="104"/>
                    <a:pt x="38" y="85"/>
                  </a:cubicBezTo>
                  <a:cubicBezTo>
                    <a:pt x="29" y="82"/>
                    <a:pt x="21" y="76"/>
                    <a:pt x="15" y="70"/>
                  </a:cubicBezTo>
                  <a:cubicBezTo>
                    <a:pt x="0" y="57"/>
                    <a:pt x="2" y="41"/>
                    <a:pt x="16" y="28"/>
                  </a:cubicBezTo>
                  <a:cubicBezTo>
                    <a:pt x="30" y="16"/>
                    <a:pt x="46" y="10"/>
                    <a:pt x="64" y="7"/>
                  </a:cubicBezTo>
                  <a:cubicBezTo>
                    <a:pt x="80" y="4"/>
                    <a:pt x="96" y="2"/>
                    <a:pt x="113" y="0"/>
                  </a:cubicBezTo>
                  <a:close/>
                  <a:moveTo>
                    <a:pt x="107" y="69"/>
                  </a:moveTo>
                  <a:cubicBezTo>
                    <a:pt x="119" y="69"/>
                    <a:pt x="130" y="67"/>
                    <a:pt x="138" y="62"/>
                  </a:cubicBezTo>
                  <a:cubicBezTo>
                    <a:pt x="153" y="54"/>
                    <a:pt x="154" y="40"/>
                    <a:pt x="139" y="32"/>
                  </a:cubicBezTo>
                  <a:cubicBezTo>
                    <a:pt x="118" y="21"/>
                    <a:pt x="96" y="21"/>
                    <a:pt x="76" y="33"/>
                  </a:cubicBezTo>
                  <a:cubicBezTo>
                    <a:pt x="62" y="40"/>
                    <a:pt x="62" y="53"/>
                    <a:pt x="76" y="61"/>
                  </a:cubicBezTo>
                  <a:cubicBezTo>
                    <a:pt x="85" y="67"/>
                    <a:pt x="96" y="69"/>
                    <a:pt x="107" y="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Freeform 134"/>
            <p:cNvSpPr>
              <a:spLocks/>
            </p:cNvSpPr>
            <p:nvPr/>
          </p:nvSpPr>
          <p:spPr bwMode="auto">
            <a:xfrm>
              <a:off x="777" y="3418"/>
              <a:ext cx="180" cy="94"/>
            </a:xfrm>
            <a:custGeom>
              <a:avLst/>
              <a:gdLst>
                <a:gd name="T0" fmla="*/ 45 w 92"/>
                <a:gd name="T1" fmla="*/ 48 h 48"/>
                <a:gd name="T2" fmla="*/ 14 w 92"/>
                <a:gd name="T3" fmla="*/ 40 h 48"/>
                <a:gd name="T4" fmla="*/ 14 w 92"/>
                <a:gd name="T5" fmla="*/ 12 h 48"/>
                <a:gd name="T6" fmla="*/ 77 w 92"/>
                <a:gd name="T7" fmla="*/ 11 h 48"/>
                <a:gd name="T8" fmla="*/ 76 w 92"/>
                <a:gd name="T9" fmla="*/ 41 h 48"/>
                <a:gd name="T10" fmla="*/ 45 w 92"/>
                <a:gd name="T1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48">
                  <a:moveTo>
                    <a:pt x="45" y="48"/>
                  </a:moveTo>
                  <a:cubicBezTo>
                    <a:pt x="34" y="48"/>
                    <a:pt x="23" y="46"/>
                    <a:pt x="14" y="40"/>
                  </a:cubicBezTo>
                  <a:cubicBezTo>
                    <a:pt x="0" y="32"/>
                    <a:pt x="0" y="19"/>
                    <a:pt x="14" y="12"/>
                  </a:cubicBezTo>
                  <a:cubicBezTo>
                    <a:pt x="34" y="0"/>
                    <a:pt x="56" y="0"/>
                    <a:pt x="77" y="11"/>
                  </a:cubicBezTo>
                  <a:cubicBezTo>
                    <a:pt x="92" y="19"/>
                    <a:pt x="91" y="33"/>
                    <a:pt x="76" y="41"/>
                  </a:cubicBezTo>
                  <a:cubicBezTo>
                    <a:pt x="68" y="46"/>
                    <a:pt x="57" y="48"/>
                    <a:pt x="45" y="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Freeform 135"/>
            <p:cNvSpPr>
              <a:spLocks noEditPoints="1"/>
            </p:cNvSpPr>
            <p:nvPr/>
          </p:nvSpPr>
          <p:spPr bwMode="auto">
            <a:xfrm>
              <a:off x="623" y="2777"/>
              <a:ext cx="484" cy="698"/>
            </a:xfrm>
            <a:custGeom>
              <a:avLst/>
              <a:gdLst>
                <a:gd name="T0" fmla="*/ 244 w 248"/>
                <a:gd name="T1" fmla="*/ 101 h 357"/>
                <a:gd name="T2" fmla="*/ 132 w 248"/>
                <a:gd name="T3" fmla="*/ 1 h 357"/>
                <a:gd name="T4" fmla="*/ 35 w 248"/>
                <a:gd name="T5" fmla="*/ 42 h 357"/>
                <a:gd name="T6" fmla="*/ 7 w 248"/>
                <a:gd name="T7" fmla="*/ 146 h 357"/>
                <a:gd name="T8" fmla="*/ 31 w 248"/>
                <a:gd name="T9" fmla="*/ 211 h 357"/>
                <a:gd name="T10" fmla="*/ 114 w 248"/>
                <a:gd name="T11" fmla="*/ 342 h 357"/>
                <a:gd name="T12" fmla="*/ 125 w 248"/>
                <a:gd name="T13" fmla="*/ 357 h 357"/>
                <a:gd name="T14" fmla="*/ 128 w 248"/>
                <a:gd name="T15" fmla="*/ 353 h 357"/>
                <a:gd name="T16" fmla="*/ 186 w 248"/>
                <a:gd name="T17" fmla="*/ 269 h 357"/>
                <a:gd name="T18" fmla="*/ 236 w 248"/>
                <a:gd name="T19" fmla="*/ 170 h 357"/>
                <a:gd name="T20" fmla="*/ 244 w 248"/>
                <a:gd name="T21" fmla="*/ 101 h 357"/>
                <a:gd name="T22" fmla="*/ 130 w 248"/>
                <a:gd name="T23" fmla="*/ 180 h 357"/>
                <a:gd name="T24" fmla="*/ 66 w 248"/>
                <a:gd name="T25" fmla="*/ 124 h 357"/>
                <a:gd name="T26" fmla="*/ 120 w 248"/>
                <a:gd name="T27" fmla="*/ 63 h 357"/>
                <a:gd name="T28" fmla="*/ 184 w 248"/>
                <a:gd name="T29" fmla="*/ 119 h 357"/>
                <a:gd name="T30" fmla="*/ 130 w 248"/>
                <a:gd name="T31" fmla="*/ 18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8" h="357">
                  <a:moveTo>
                    <a:pt x="244" y="101"/>
                  </a:moveTo>
                  <a:cubicBezTo>
                    <a:pt x="235" y="46"/>
                    <a:pt x="187" y="4"/>
                    <a:pt x="132" y="1"/>
                  </a:cubicBezTo>
                  <a:cubicBezTo>
                    <a:pt x="93" y="0"/>
                    <a:pt x="61" y="13"/>
                    <a:pt x="35" y="42"/>
                  </a:cubicBezTo>
                  <a:cubicBezTo>
                    <a:pt x="9" y="72"/>
                    <a:pt x="0" y="107"/>
                    <a:pt x="7" y="146"/>
                  </a:cubicBezTo>
                  <a:cubicBezTo>
                    <a:pt x="12" y="169"/>
                    <a:pt x="21" y="190"/>
                    <a:pt x="31" y="211"/>
                  </a:cubicBezTo>
                  <a:cubicBezTo>
                    <a:pt x="54" y="257"/>
                    <a:pt x="83" y="300"/>
                    <a:pt x="114" y="342"/>
                  </a:cubicBezTo>
                  <a:cubicBezTo>
                    <a:pt x="117" y="347"/>
                    <a:pt x="121" y="351"/>
                    <a:pt x="125" y="357"/>
                  </a:cubicBezTo>
                  <a:cubicBezTo>
                    <a:pt x="126" y="355"/>
                    <a:pt x="127" y="354"/>
                    <a:pt x="128" y="353"/>
                  </a:cubicBezTo>
                  <a:cubicBezTo>
                    <a:pt x="149" y="326"/>
                    <a:pt x="168" y="298"/>
                    <a:pt x="186" y="269"/>
                  </a:cubicBezTo>
                  <a:cubicBezTo>
                    <a:pt x="206" y="238"/>
                    <a:pt x="224" y="205"/>
                    <a:pt x="236" y="170"/>
                  </a:cubicBezTo>
                  <a:cubicBezTo>
                    <a:pt x="244" y="148"/>
                    <a:pt x="248" y="125"/>
                    <a:pt x="244" y="101"/>
                  </a:cubicBezTo>
                  <a:close/>
                  <a:moveTo>
                    <a:pt x="130" y="180"/>
                  </a:moveTo>
                  <a:cubicBezTo>
                    <a:pt x="96" y="182"/>
                    <a:pt x="68" y="158"/>
                    <a:pt x="66" y="124"/>
                  </a:cubicBezTo>
                  <a:cubicBezTo>
                    <a:pt x="64" y="93"/>
                    <a:pt x="90" y="64"/>
                    <a:pt x="120" y="63"/>
                  </a:cubicBezTo>
                  <a:cubicBezTo>
                    <a:pt x="155" y="61"/>
                    <a:pt x="182" y="85"/>
                    <a:pt x="184" y="119"/>
                  </a:cubicBezTo>
                  <a:cubicBezTo>
                    <a:pt x="186" y="150"/>
                    <a:pt x="161" y="179"/>
                    <a:pt x="130" y="18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73" name="Freeform 14"/>
          <p:cNvSpPr>
            <a:spLocks/>
          </p:cNvSpPr>
          <p:nvPr/>
        </p:nvSpPr>
        <p:spPr bwMode="auto">
          <a:xfrm>
            <a:off x="704357" y="543600"/>
            <a:ext cx="900000" cy="828000"/>
          </a:xfrm>
          <a:custGeom>
            <a:avLst/>
            <a:gdLst>
              <a:gd name="T0" fmla="*/ 121 w 121"/>
              <a:gd name="T1" fmla="*/ 84 h 129"/>
              <a:gd name="T2" fmla="*/ 121 w 121"/>
              <a:gd name="T3" fmla="*/ 85 h 129"/>
              <a:gd name="T4" fmla="*/ 119 w 121"/>
              <a:gd name="T5" fmla="*/ 88 h 129"/>
              <a:gd name="T6" fmla="*/ 116 w 121"/>
              <a:gd name="T7" fmla="*/ 89 h 129"/>
              <a:gd name="T8" fmla="*/ 73 w 121"/>
              <a:gd name="T9" fmla="*/ 77 h 129"/>
              <a:gd name="T10" fmla="*/ 73 w 121"/>
              <a:gd name="T11" fmla="*/ 85 h 129"/>
              <a:gd name="T12" fmla="*/ 73 w 121"/>
              <a:gd name="T13" fmla="*/ 111 h 129"/>
              <a:gd name="T14" fmla="*/ 87 w 121"/>
              <a:gd name="T15" fmla="*/ 121 h 129"/>
              <a:gd name="T16" fmla="*/ 89 w 121"/>
              <a:gd name="T17" fmla="*/ 124 h 129"/>
              <a:gd name="T18" fmla="*/ 89 w 121"/>
              <a:gd name="T19" fmla="*/ 125 h 129"/>
              <a:gd name="T20" fmla="*/ 87 w 121"/>
              <a:gd name="T21" fmla="*/ 128 h 129"/>
              <a:gd name="T22" fmla="*/ 84 w 121"/>
              <a:gd name="T23" fmla="*/ 129 h 129"/>
              <a:gd name="T24" fmla="*/ 61 w 121"/>
              <a:gd name="T25" fmla="*/ 121 h 129"/>
              <a:gd name="T26" fmla="*/ 38 w 121"/>
              <a:gd name="T27" fmla="*/ 129 h 129"/>
              <a:gd name="T28" fmla="*/ 34 w 121"/>
              <a:gd name="T29" fmla="*/ 128 h 129"/>
              <a:gd name="T30" fmla="*/ 32 w 121"/>
              <a:gd name="T31" fmla="*/ 125 h 129"/>
              <a:gd name="T32" fmla="*/ 32 w 121"/>
              <a:gd name="T33" fmla="*/ 124 h 129"/>
              <a:gd name="T34" fmla="*/ 34 w 121"/>
              <a:gd name="T35" fmla="*/ 121 h 129"/>
              <a:gd name="T36" fmla="*/ 48 w 121"/>
              <a:gd name="T37" fmla="*/ 111 h 129"/>
              <a:gd name="T38" fmla="*/ 48 w 121"/>
              <a:gd name="T39" fmla="*/ 85 h 129"/>
              <a:gd name="T40" fmla="*/ 48 w 121"/>
              <a:gd name="T41" fmla="*/ 77 h 129"/>
              <a:gd name="T42" fmla="*/ 5 w 121"/>
              <a:gd name="T43" fmla="*/ 89 h 129"/>
              <a:gd name="T44" fmla="*/ 2 w 121"/>
              <a:gd name="T45" fmla="*/ 88 h 129"/>
              <a:gd name="T46" fmla="*/ 0 w 121"/>
              <a:gd name="T47" fmla="*/ 85 h 129"/>
              <a:gd name="T48" fmla="*/ 0 w 121"/>
              <a:gd name="T49" fmla="*/ 84 h 129"/>
              <a:gd name="T50" fmla="*/ 2 w 121"/>
              <a:gd name="T51" fmla="*/ 81 h 129"/>
              <a:gd name="T52" fmla="*/ 48 w 121"/>
              <a:gd name="T53" fmla="*/ 46 h 129"/>
              <a:gd name="T54" fmla="*/ 48 w 121"/>
              <a:gd name="T55" fmla="*/ 24 h 129"/>
              <a:gd name="T56" fmla="*/ 61 w 121"/>
              <a:gd name="T57" fmla="*/ 0 h 129"/>
              <a:gd name="T58" fmla="*/ 73 w 121"/>
              <a:gd name="T59" fmla="*/ 24 h 129"/>
              <a:gd name="T60" fmla="*/ 73 w 121"/>
              <a:gd name="T61" fmla="*/ 46 h 129"/>
              <a:gd name="T62" fmla="*/ 119 w 121"/>
              <a:gd name="T63" fmla="*/ 81 h 129"/>
              <a:gd name="T64" fmla="*/ 121 w 121"/>
              <a:gd name="T65" fmla="*/ 84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1" h="129">
                <a:moveTo>
                  <a:pt x="121" y="84"/>
                </a:moveTo>
                <a:cubicBezTo>
                  <a:pt x="121" y="85"/>
                  <a:pt x="121" y="85"/>
                  <a:pt x="121" y="85"/>
                </a:cubicBezTo>
                <a:cubicBezTo>
                  <a:pt x="121" y="86"/>
                  <a:pt x="120" y="87"/>
                  <a:pt x="119" y="88"/>
                </a:cubicBezTo>
                <a:cubicBezTo>
                  <a:pt x="118" y="89"/>
                  <a:pt x="117" y="89"/>
                  <a:pt x="116" y="89"/>
                </a:cubicBezTo>
                <a:cubicBezTo>
                  <a:pt x="73" y="77"/>
                  <a:pt x="73" y="77"/>
                  <a:pt x="73" y="77"/>
                </a:cubicBezTo>
                <a:cubicBezTo>
                  <a:pt x="73" y="85"/>
                  <a:pt x="73" y="85"/>
                  <a:pt x="73" y="85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87" y="121"/>
                  <a:pt x="87" y="121"/>
                  <a:pt x="87" y="121"/>
                </a:cubicBezTo>
                <a:cubicBezTo>
                  <a:pt x="88" y="122"/>
                  <a:pt x="89" y="123"/>
                  <a:pt x="89" y="124"/>
                </a:cubicBezTo>
                <a:cubicBezTo>
                  <a:pt x="89" y="125"/>
                  <a:pt x="89" y="125"/>
                  <a:pt x="89" y="125"/>
                </a:cubicBezTo>
                <a:cubicBezTo>
                  <a:pt x="89" y="126"/>
                  <a:pt x="88" y="127"/>
                  <a:pt x="87" y="128"/>
                </a:cubicBezTo>
                <a:cubicBezTo>
                  <a:pt x="86" y="129"/>
                  <a:pt x="85" y="129"/>
                  <a:pt x="84" y="129"/>
                </a:cubicBezTo>
                <a:cubicBezTo>
                  <a:pt x="61" y="121"/>
                  <a:pt x="61" y="121"/>
                  <a:pt x="61" y="121"/>
                </a:cubicBezTo>
                <a:cubicBezTo>
                  <a:pt x="38" y="129"/>
                  <a:pt x="38" y="129"/>
                  <a:pt x="38" y="129"/>
                </a:cubicBezTo>
                <a:cubicBezTo>
                  <a:pt x="36" y="129"/>
                  <a:pt x="35" y="129"/>
                  <a:pt x="34" y="128"/>
                </a:cubicBezTo>
                <a:cubicBezTo>
                  <a:pt x="33" y="127"/>
                  <a:pt x="32" y="126"/>
                  <a:pt x="32" y="125"/>
                </a:cubicBezTo>
                <a:cubicBezTo>
                  <a:pt x="32" y="124"/>
                  <a:pt x="32" y="124"/>
                  <a:pt x="32" y="124"/>
                </a:cubicBezTo>
                <a:cubicBezTo>
                  <a:pt x="32" y="123"/>
                  <a:pt x="33" y="122"/>
                  <a:pt x="34" y="121"/>
                </a:cubicBezTo>
                <a:cubicBezTo>
                  <a:pt x="48" y="111"/>
                  <a:pt x="48" y="111"/>
                  <a:pt x="48" y="111"/>
                </a:cubicBezTo>
                <a:cubicBezTo>
                  <a:pt x="48" y="85"/>
                  <a:pt x="48" y="85"/>
                  <a:pt x="48" y="85"/>
                </a:cubicBezTo>
                <a:cubicBezTo>
                  <a:pt x="48" y="77"/>
                  <a:pt x="48" y="77"/>
                  <a:pt x="48" y="77"/>
                </a:cubicBezTo>
                <a:cubicBezTo>
                  <a:pt x="5" y="89"/>
                  <a:pt x="5" y="89"/>
                  <a:pt x="5" y="89"/>
                </a:cubicBezTo>
                <a:cubicBezTo>
                  <a:pt x="4" y="89"/>
                  <a:pt x="3" y="89"/>
                  <a:pt x="2" y="88"/>
                </a:cubicBezTo>
                <a:cubicBezTo>
                  <a:pt x="1" y="87"/>
                  <a:pt x="0" y="86"/>
                  <a:pt x="0" y="85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3"/>
                  <a:pt x="1" y="81"/>
                  <a:pt x="2" y="81"/>
                </a:cubicBezTo>
                <a:cubicBezTo>
                  <a:pt x="48" y="46"/>
                  <a:pt x="48" y="46"/>
                  <a:pt x="48" y="46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18"/>
                  <a:pt x="55" y="0"/>
                  <a:pt x="61" y="0"/>
                </a:cubicBezTo>
                <a:cubicBezTo>
                  <a:pt x="67" y="0"/>
                  <a:pt x="73" y="18"/>
                  <a:pt x="73" y="24"/>
                </a:cubicBezTo>
                <a:cubicBezTo>
                  <a:pt x="73" y="46"/>
                  <a:pt x="73" y="46"/>
                  <a:pt x="73" y="46"/>
                </a:cubicBezTo>
                <a:cubicBezTo>
                  <a:pt x="119" y="81"/>
                  <a:pt x="119" y="81"/>
                  <a:pt x="119" y="81"/>
                </a:cubicBezTo>
                <a:cubicBezTo>
                  <a:pt x="120" y="81"/>
                  <a:pt x="121" y="83"/>
                  <a:pt x="121" y="84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flipH="1">
            <a:off x="2971800" y="6096000"/>
            <a:ext cx="4188610" cy="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-Right Arrow 5"/>
          <p:cNvSpPr/>
          <p:nvPr/>
        </p:nvSpPr>
        <p:spPr>
          <a:xfrm>
            <a:off x="254000" y="2424288"/>
            <a:ext cx="8568000" cy="271311"/>
          </a:xfrm>
          <a:prstGeom prst="left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43174" y="2662642"/>
            <a:ext cx="4032000" cy="14337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25"/>
              </a:spcBef>
              <a:buClr>
                <a:schemeClr val="accent1"/>
              </a:buClr>
            </a:pP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5"/>
              </a:spcBef>
              <a:buClr>
                <a:schemeClr val="accent1"/>
              </a:buClr>
              <a:buFont typeface="Wingdings" panose="05000000000000000000" pitchFamily="2" charset="2"/>
              <a:buChar char="q"/>
            </a:pPr>
            <a:endParaRPr lang="en-GB" sz="13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5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5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5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5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66147" y="1923744"/>
            <a:ext cx="848597" cy="6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val 9"/>
          <p:cNvSpPr/>
          <p:nvPr/>
        </p:nvSpPr>
        <p:spPr>
          <a:xfrm>
            <a:off x="461224" y="1942786"/>
            <a:ext cx="396000" cy="396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825" tIns="71825" rIns="71825" bIns="71825" rtlCol="0" anchor="ctr"/>
          <a:lstStyle/>
          <a:p>
            <a:pPr algn="ctr"/>
            <a:r>
              <a:rPr lang="en-GB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GB" sz="20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000628" y="1928802"/>
            <a:ext cx="396000" cy="396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825" tIns="71825" rIns="71825" bIns="71825" rtlCol="0" anchor="ctr"/>
          <a:lstStyle/>
          <a:p>
            <a:pPr algn="ctr"/>
            <a:r>
              <a:rPr lang="en-GB" sz="20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6500826" y="2643182"/>
            <a:ext cx="458945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1000100" y="1895765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Existing</a:t>
            </a:r>
            <a:endParaRPr lang="en-IN" sz="24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914" y="3143248"/>
            <a:ext cx="422433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owned land </a:t>
            </a:r>
            <a:r>
              <a:rPr lang="en-GB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~4,000 </a:t>
            </a:r>
            <a:r>
              <a:rPr lang="en-GB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acres adjoining the Hisar airfield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Airstrip (4000*150 feet)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Hangars, terminal building and compound wall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Flying </a:t>
            </a:r>
            <a:r>
              <a:rPr lang="en-GB" sz="1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Club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Fixed-based operations, aircraft parking facilities.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n-GB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214810" y="3000372"/>
            <a:ext cx="4857784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indent="-269875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58775" algn="l"/>
              </a:tabLst>
            </a:pP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OLS, PCN and Friction Test conducted for the existing runway.</a:t>
            </a:r>
          </a:p>
          <a:p>
            <a:pPr marL="358775" lvl="1" indent="-269875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58775" algn="l"/>
              </a:tabLst>
            </a:pP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runway being expanded to 7000 ft. by March 2018.</a:t>
            </a:r>
            <a:r>
              <a:rPr lang="en-I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58775" lvl="1" indent="-269875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58775" algn="l"/>
              </a:tabLst>
            </a:pPr>
            <a:r>
              <a:rPr lang="en-IN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Necessary infrastructure for RCS airport including hangers &amp; aprons for addl. parking and MRO under execution.</a:t>
            </a:r>
          </a:p>
          <a:p>
            <a:pPr marL="358775" lvl="1" indent="-269875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58775" algn="l"/>
              </a:tabLst>
            </a:pPr>
            <a:r>
              <a:rPr lang="en-IN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Night landing facility, installation of navigational aids , ILS facilities and refuelling station. planned at </a:t>
            </a:r>
            <a:r>
              <a:rPr lang="en-IN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Hisar</a:t>
            </a:r>
            <a:r>
              <a:rPr lang="en-IN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IN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Karnal</a:t>
            </a:r>
            <a:r>
              <a:rPr lang="en-IN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airports.</a:t>
            </a:r>
          </a:p>
          <a:p>
            <a:pPr marL="358775" lvl="1" indent="-269875">
              <a:tabLst>
                <a:tab pos="358775" algn="l"/>
              </a:tabLst>
            </a:pPr>
            <a:endParaRPr lang="en-GB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8775" lvl="1" indent="-269875">
              <a:tabLst>
                <a:tab pos="358775" algn="l"/>
              </a:tabLst>
            </a:pPr>
            <a:endParaRPr lang="en-GB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795522" y="685800"/>
            <a:ext cx="624985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800" b="1" spc="-50" dirty="0" err="1" smtClean="0">
                <a:solidFill>
                  <a:schemeClr val="accent1"/>
                </a:solidFill>
                <a:latin typeface="+mj-lt"/>
                <a:ea typeface="+mj-ea"/>
                <a:cs typeface="Arial" pitchFamily="34" charset="0"/>
              </a:rPr>
              <a:t>Hisar</a:t>
            </a:r>
            <a:r>
              <a:rPr lang="en-US" sz="3800" b="1" spc="-50" dirty="0" smtClean="0">
                <a:solidFill>
                  <a:schemeClr val="accent1"/>
                </a:solidFill>
                <a:latin typeface="+mj-lt"/>
                <a:ea typeface="+mj-ea"/>
                <a:cs typeface="Arial" pitchFamily="34" charset="0"/>
              </a:rPr>
              <a:t>-Preferred RCS Destination  </a:t>
            </a:r>
            <a:endParaRPr lang="en-IN" sz="3800" b="1" spc="-50" dirty="0">
              <a:solidFill>
                <a:schemeClr val="accent1"/>
              </a:solidFill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25" name="Freeform 14"/>
          <p:cNvSpPr>
            <a:spLocks/>
          </p:cNvSpPr>
          <p:nvPr/>
        </p:nvSpPr>
        <p:spPr bwMode="auto">
          <a:xfrm>
            <a:off x="254000" y="602500"/>
            <a:ext cx="972000" cy="900000"/>
          </a:xfrm>
          <a:custGeom>
            <a:avLst/>
            <a:gdLst>
              <a:gd name="T0" fmla="*/ 121 w 121"/>
              <a:gd name="T1" fmla="*/ 84 h 129"/>
              <a:gd name="T2" fmla="*/ 121 w 121"/>
              <a:gd name="T3" fmla="*/ 85 h 129"/>
              <a:gd name="T4" fmla="*/ 119 w 121"/>
              <a:gd name="T5" fmla="*/ 88 h 129"/>
              <a:gd name="T6" fmla="*/ 116 w 121"/>
              <a:gd name="T7" fmla="*/ 89 h 129"/>
              <a:gd name="T8" fmla="*/ 73 w 121"/>
              <a:gd name="T9" fmla="*/ 77 h 129"/>
              <a:gd name="T10" fmla="*/ 73 w 121"/>
              <a:gd name="T11" fmla="*/ 85 h 129"/>
              <a:gd name="T12" fmla="*/ 73 w 121"/>
              <a:gd name="T13" fmla="*/ 111 h 129"/>
              <a:gd name="T14" fmla="*/ 87 w 121"/>
              <a:gd name="T15" fmla="*/ 121 h 129"/>
              <a:gd name="T16" fmla="*/ 89 w 121"/>
              <a:gd name="T17" fmla="*/ 124 h 129"/>
              <a:gd name="T18" fmla="*/ 89 w 121"/>
              <a:gd name="T19" fmla="*/ 125 h 129"/>
              <a:gd name="T20" fmla="*/ 87 w 121"/>
              <a:gd name="T21" fmla="*/ 128 h 129"/>
              <a:gd name="T22" fmla="*/ 84 w 121"/>
              <a:gd name="T23" fmla="*/ 129 h 129"/>
              <a:gd name="T24" fmla="*/ 61 w 121"/>
              <a:gd name="T25" fmla="*/ 121 h 129"/>
              <a:gd name="T26" fmla="*/ 38 w 121"/>
              <a:gd name="T27" fmla="*/ 129 h 129"/>
              <a:gd name="T28" fmla="*/ 34 w 121"/>
              <a:gd name="T29" fmla="*/ 128 h 129"/>
              <a:gd name="T30" fmla="*/ 32 w 121"/>
              <a:gd name="T31" fmla="*/ 125 h 129"/>
              <a:gd name="T32" fmla="*/ 32 w 121"/>
              <a:gd name="T33" fmla="*/ 124 h 129"/>
              <a:gd name="T34" fmla="*/ 34 w 121"/>
              <a:gd name="T35" fmla="*/ 121 h 129"/>
              <a:gd name="T36" fmla="*/ 48 w 121"/>
              <a:gd name="T37" fmla="*/ 111 h 129"/>
              <a:gd name="T38" fmla="*/ 48 w 121"/>
              <a:gd name="T39" fmla="*/ 85 h 129"/>
              <a:gd name="T40" fmla="*/ 48 w 121"/>
              <a:gd name="T41" fmla="*/ 77 h 129"/>
              <a:gd name="T42" fmla="*/ 5 w 121"/>
              <a:gd name="T43" fmla="*/ 89 h 129"/>
              <a:gd name="T44" fmla="*/ 2 w 121"/>
              <a:gd name="T45" fmla="*/ 88 h 129"/>
              <a:gd name="T46" fmla="*/ 0 w 121"/>
              <a:gd name="T47" fmla="*/ 85 h 129"/>
              <a:gd name="T48" fmla="*/ 0 w 121"/>
              <a:gd name="T49" fmla="*/ 84 h 129"/>
              <a:gd name="T50" fmla="*/ 2 w 121"/>
              <a:gd name="T51" fmla="*/ 81 h 129"/>
              <a:gd name="T52" fmla="*/ 48 w 121"/>
              <a:gd name="T53" fmla="*/ 46 h 129"/>
              <a:gd name="T54" fmla="*/ 48 w 121"/>
              <a:gd name="T55" fmla="*/ 24 h 129"/>
              <a:gd name="T56" fmla="*/ 61 w 121"/>
              <a:gd name="T57" fmla="*/ 0 h 129"/>
              <a:gd name="T58" fmla="*/ 73 w 121"/>
              <a:gd name="T59" fmla="*/ 24 h 129"/>
              <a:gd name="T60" fmla="*/ 73 w 121"/>
              <a:gd name="T61" fmla="*/ 46 h 129"/>
              <a:gd name="T62" fmla="*/ 119 w 121"/>
              <a:gd name="T63" fmla="*/ 81 h 129"/>
              <a:gd name="T64" fmla="*/ 121 w 121"/>
              <a:gd name="T65" fmla="*/ 84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1" h="129">
                <a:moveTo>
                  <a:pt x="121" y="84"/>
                </a:moveTo>
                <a:cubicBezTo>
                  <a:pt x="121" y="85"/>
                  <a:pt x="121" y="85"/>
                  <a:pt x="121" y="85"/>
                </a:cubicBezTo>
                <a:cubicBezTo>
                  <a:pt x="121" y="86"/>
                  <a:pt x="120" y="87"/>
                  <a:pt x="119" y="88"/>
                </a:cubicBezTo>
                <a:cubicBezTo>
                  <a:pt x="118" y="89"/>
                  <a:pt x="117" y="89"/>
                  <a:pt x="116" y="89"/>
                </a:cubicBezTo>
                <a:cubicBezTo>
                  <a:pt x="73" y="77"/>
                  <a:pt x="73" y="77"/>
                  <a:pt x="73" y="77"/>
                </a:cubicBezTo>
                <a:cubicBezTo>
                  <a:pt x="73" y="85"/>
                  <a:pt x="73" y="85"/>
                  <a:pt x="73" y="85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87" y="121"/>
                  <a:pt x="87" y="121"/>
                  <a:pt x="87" y="121"/>
                </a:cubicBezTo>
                <a:cubicBezTo>
                  <a:pt x="88" y="122"/>
                  <a:pt x="89" y="123"/>
                  <a:pt x="89" y="124"/>
                </a:cubicBezTo>
                <a:cubicBezTo>
                  <a:pt x="89" y="125"/>
                  <a:pt x="89" y="125"/>
                  <a:pt x="89" y="125"/>
                </a:cubicBezTo>
                <a:cubicBezTo>
                  <a:pt x="89" y="126"/>
                  <a:pt x="88" y="127"/>
                  <a:pt x="87" y="128"/>
                </a:cubicBezTo>
                <a:cubicBezTo>
                  <a:pt x="86" y="129"/>
                  <a:pt x="85" y="129"/>
                  <a:pt x="84" y="129"/>
                </a:cubicBezTo>
                <a:cubicBezTo>
                  <a:pt x="61" y="121"/>
                  <a:pt x="61" y="121"/>
                  <a:pt x="61" y="121"/>
                </a:cubicBezTo>
                <a:cubicBezTo>
                  <a:pt x="38" y="129"/>
                  <a:pt x="38" y="129"/>
                  <a:pt x="38" y="129"/>
                </a:cubicBezTo>
                <a:cubicBezTo>
                  <a:pt x="36" y="129"/>
                  <a:pt x="35" y="129"/>
                  <a:pt x="34" y="128"/>
                </a:cubicBezTo>
                <a:cubicBezTo>
                  <a:pt x="33" y="127"/>
                  <a:pt x="32" y="126"/>
                  <a:pt x="32" y="125"/>
                </a:cubicBezTo>
                <a:cubicBezTo>
                  <a:pt x="32" y="124"/>
                  <a:pt x="32" y="124"/>
                  <a:pt x="32" y="124"/>
                </a:cubicBezTo>
                <a:cubicBezTo>
                  <a:pt x="32" y="123"/>
                  <a:pt x="33" y="122"/>
                  <a:pt x="34" y="121"/>
                </a:cubicBezTo>
                <a:cubicBezTo>
                  <a:pt x="48" y="111"/>
                  <a:pt x="48" y="111"/>
                  <a:pt x="48" y="111"/>
                </a:cubicBezTo>
                <a:cubicBezTo>
                  <a:pt x="48" y="85"/>
                  <a:pt x="48" y="85"/>
                  <a:pt x="48" y="85"/>
                </a:cubicBezTo>
                <a:cubicBezTo>
                  <a:pt x="48" y="77"/>
                  <a:pt x="48" y="77"/>
                  <a:pt x="48" y="77"/>
                </a:cubicBezTo>
                <a:cubicBezTo>
                  <a:pt x="5" y="89"/>
                  <a:pt x="5" y="89"/>
                  <a:pt x="5" y="89"/>
                </a:cubicBezTo>
                <a:cubicBezTo>
                  <a:pt x="4" y="89"/>
                  <a:pt x="3" y="89"/>
                  <a:pt x="2" y="88"/>
                </a:cubicBezTo>
                <a:cubicBezTo>
                  <a:pt x="1" y="87"/>
                  <a:pt x="0" y="86"/>
                  <a:pt x="0" y="85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3"/>
                  <a:pt x="1" y="81"/>
                  <a:pt x="2" y="81"/>
                </a:cubicBezTo>
                <a:cubicBezTo>
                  <a:pt x="48" y="46"/>
                  <a:pt x="48" y="46"/>
                  <a:pt x="48" y="46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18"/>
                  <a:pt x="55" y="0"/>
                  <a:pt x="61" y="0"/>
                </a:cubicBezTo>
                <a:cubicBezTo>
                  <a:pt x="67" y="0"/>
                  <a:pt x="73" y="18"/>
                  <a:pt x="73" y="24"/>
                </a:cubicBezTo>
                <a:cubicBezTo>
                  <a:pt x="73" y="46"/>
                  <a:pt x="73" y="46"/>
                  <a:pt x="73" y="46"/>
                </a:cubicBezTo>
                <a:cubicBezTo>
                  <a:pt x="119" y="81"/>
                  <a:pt x="119" y="81"/>
                  <a:pt x="119" y="81"/>
                </a:cubicBezTo>
                <a:cubicBezTo>
                  <a:pt x="120" y="81"/>
                  <a:pt x="121" y="83"/>
                  <a:pt x="121" y="84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29256" y="1928802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Steps Taken  </a:t>
            </a:r>
            <a:endParaRPr lang="en-IN" sz="24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2143108" y="2643182"/>
            <a:ext cx="458945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" name="Freeform 17"/>
          <p:cNvSpPr>
            <a:spLocks noEditPoints="1"/>
          </p:cNvSpPr>
          <p:nvPr/>
        </p:nvSpPr>
        <p:spPr bwMode="auto">
          <a:xfrm>
            <a:off x="7143768" y="1857364"/>
            <a:ext cx="828000" cy="756000"/>
          </a:xfrm>
          <a:custGeom>
            <a:avLst/>
            <a:gdLst>
              <a:gd name="T0" fmla="*/ 143 w 213"/>
              <a:gd name="T1" fmla="*/ 0 h 196"/>
              <a:gd name="T2" fmla="*/ 164 w 213"/>
              <a:gd name="T3" fmla="*/ 21 h 196"/>
              <a:gd name="T4" fmla="*/ 143 w 213"/>
              <a:gd name="T5" fmla="*/ 43 h 196"/>
              <a:gd name="T6" fmla="*/ 122 w 213"/>
              <a:gd name="T7" fmla="*/ 21 h 196"/>
              <a:gd name="T8" fmla="*/ 143 w 213"/>
              <a:gd name="T9" fmla="*/ 0 h 196"/>
              <a:gd name="T10" fmla="*/ 173 w 213"/>
              <a:gd name="T11" fmla="*/ 71 h 196"/>
              <a:gd name="T12" fmla="*/ 151 w 213"/>
              <a:gd name="T13" fmla="*/ 54 h 196"/>
              <a:gd name="T14" fmla="*/ 113 w 213"/>
              <a:gd name="T15" fmla="*/ 40 h 196"/>
              <a:gd name="T16" fmla="*/ 67 w 213"/>
              <a:gd name="T17" fmla="*/ 40 h 196"/>
              <a:gd name="T18" fmla="*/ 44 w 213"/>
              <a:gd name="T19" fmla="*/ 90 h 196"/>
              <a:gd name="T20" fmla="*/ 38 w 213"/>
              <a:gd name="T21" fmla="*/ 87 h 196"/>
              <a:gd name="T22" fmla="*/ 36 w 213"/>
              <a:gd name="T23" fmla="*/ 93 h 196"/>
              <a:gd name="T24" fmla="*/ 35 w 213"/>
              <a:gd name="T25" fmla="*/ 95 h 196"/>
              <a:gd name="T26" fmla="*/ 34 w 213"/>
              <a:gd name="T27" fmla="*/ 97 h 196"/>
              <a:gd name="T28" fmla="*/ 27 w 213"/>
              <a:gd name="T29" fmla="*/ 94 h 196"/>
              <a:gd name="T30" fmla="*/ 11 w 213"/>
              <a:gd name="T31" fmla="*/ 133 h 196"/>
              <a:gd name="T32" fmla="*/ 49 w 213"/>
              <a:gd name="T33" fmla="*/ 148 h 196"/>
              <a:gd name="T34" fmla="*/ 52 w 213"/>
              <a:gd name="T35" fmla="*/ 149 h 196"/>
              <a:gd name="T36" fmla="*/ 52 w 213"/>
              <a:gd name="T37" fmla="*/ 148 h 196"/>
              <a:gd name="T38" fmla="*/ 68 w 213"/>
              <a:gd name="T39" fmla="*/ 111 h 196"/>
              <a:gd name="T40" fmla="*/ 61 w 213"/>
              <a:gd name="T41" fmla="*/ 108 h 196"/>
              <a:gd name="T42" fmla="*/ 62 w 213"/>
              <a:gd name="T43" fmla="*/ 106 h 196"/>
              <a:gd name="T44" fmla="*/ 63 w 213"/>
              <a:gd name="T45" fmla="*/ 104 h 196"/>
              <a:gd name="T46" fmla="*/ 65 w 213"/>
              <a:gd name="T47" fmla="*/ 98 h 196"/>
              <a:gd name="T48" fmla="*/ 59 w 213"/>
              <a:gd name="T49" fmla="*/ 96 h 196"/>
              <a:gd name="T50" fmla="*/ 77 w 213"/>
              <a:gd name="T51" fmla="*/ 55 h 196"/>
              <a:gd name="T52" fmla="*/ 107 w 213"/>
              <a:gd name="T53" fmla="*/ 55 h 196"/>
              <a:gd name="T54" fmla="*/ 86 w 213"/>
              <a:gd name="T55" fmla="*/ 114 h 196"/>
              <a:gd name="T56" fmla="*/ 81 w 213"/>
              <a:gd name="T57" fmla="*/ 146 h 196"/>
              <a:gd name="T58" fmla="*/ 72 w 213"/>
              <a:gd name="T59" fmla="*/ 146 h 196"/>
              <a:gd name="T60" fmla="*/ 68 w 213"/>
              <a:gd name="T61" fmla="*/ 156 h 196"/>
              <a:gd name="T62" fmla="*/ 66 w 213"/>
              <a:gd name="T63" fmla="*/ 160 h 196"/>
              <a:gd name="T64" fmla="*/ 62 w 213"/>
              <a:gd name="T65" fmla="*/ 159 h 196"/>
              <a:gd name="T66" fmla="*/ 38 w 213"/>
              <a:gd name="T67" fmla="*/ 149 h 196"/>
              <a:gd name="T68" fmla="*/ 35 w 213"/>
              <a:gd name="T69" fmla="*/ 149 h 196"/>
              <a:gd name="T70" fmla="*/ 36 w 213"/>
              <a:gd name="T71" fmla="*/ 170 h 196"/>
              <a:gd name="T72" fmla="*/ 99 w 213"/>
              <a:gd name="T73" fmla="*/ 165 h 196"/>
              <a:gd name="T74" fmla="*/ 106 w 213"/>
              <a:gd name="T75" fmla="*/ 127 h 196"/>
              <a:gd name="T76" fmla="*/ 107 w 213"/>
              <a:gd name="T77" fmla="*/ 128 h 196"/>
              <a:gd name="T78" fmla="*/ 132 w 213"/>
              <a:gd name="T79" fmla="*/ 147 h 196"/>
              <a:gd name="T80" fmla="*/ 134 w 213"/>
              <a:gd name="T81" fmla="*/ 196 h 196"/>
              <a:gd name="T82" fmla="*/ 155 w 213"/>
              <a:gd name="T83" fmla="*/ 195 h 196"/>
              <a:gd name="T84" fmla="*/ 152 w 213"/>
              <a:gd name="T85" fmla="*/ 136 h 196"/>
              <a:gd name="T86" fmla="*/ 122 w 213"/>
              <a:gd name="T87" fmla="*/ 113 h 196"/>
              <a:gd name="T88" fmla="*/ 144 w 213"/>
              <a:gd name="T89" fmla="*/ 69 h 196"/>
              <a:gd name="T90" fmla="*/ 173 w 213"/>
              <a:gd name="T91" fmla="*/ 92 h 196"/>
              <a:gd name="T92" fmla="*/ 213 w 213"/>
              <a:gd name="T93" fmla="*/ 58 h 196"/>
              <a:gd name="T94" fmla="*/ 203 w 213"/>
              <a:gd name="T95" fmla="*/ 46 h 196"/>
              <a:gd name="T96" fmla="*/ 173 w 213"/>
              <a:gd name="T97" fmla="*/ 71 h 196"/>
              <a:gd name="T98" fmla="*/ 6 w 213"/>
              <a:gd name="T99" fmla="*/ 130 h 196"/>
              <a:gd name="T100" fmla="*/ 22 w 213"/>
              <a:gd name="T101" fmla="*/ 92 h 196"/>
              <a:gd name="T102" fmla="*/ 16 w 213"/>
              <a:gd name="T103" fmla="*/ 90 h 196"/>
              <a:gd name="T104" fmla="*/ 0 w 213"/>
              <a:gd name="T105" fmla="*/ 128 h 196"/>
              <a:gd name="T106" fmla="*/ 6 w 213"/>
              <a:gd name="T107" fmla="*/ 130 h 196"/>
              <a:gd name="T108" fmla="*/ 67 w 213"/>
              <a:gd name="T109" fmla="*/ 147 h 196"/>
              <a:gd name="T110" fmla="*/ 79 w 213"/>
              <a:gd name="T111" fmla="*/ 116 h 196"/>
              <a:gd name="T112" fmla="*/ 73 w 213"/>
              <a:gd name="T113" fmla="*/ 113 h 196"/>
              <a:gd name="T114" fmla="*/ 59 w 213"/>
              <a:gd name="T115" fmla="*/ 147 h 196"/>
              <a:gd name="T116" fmla="*/ 57 w 213"/>
              <a:gd name="T117" fmla="*/ 152 h 196"/>
              <a:gd name="T118" fmla="*/ 63 w 213"/>
              <a:gd name="T119" fmla="*/ 154 h 196"/>
              <a:gd name="T120" fmla="*/ 67 w 213"/>
              <a:gd name="T121" fmla="*/ 147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13" h="196">
                <a:moveTo>
                  <a:pt x="143" y="0"/>
                </a:moveTo>
                <a:cubicBezTo>
                  <a:pt x="155" y="0"/>
                  <a:pt x="164" y="10"/>
                  <a:pt x="164" y="21"/>
                </a:cubicBezTo>
                <a:cubicBezTo>
                  <a:pt x="164" y="33"/>
                  <a:pt x="155" y="43"/>
                  <a:pt x="143" y="43"/>
                </a:cubicBezTo>
                <a:cubicBezTo>
                  <a:pt x="131" y="43"/>
                  <a:pt x="122" y="33"/>
                  <a:pt x="122" y="21"/>
                </a:cubicBezTo>
                <a:cubicBezTo>
                  <a:pt x="122" y="10"/>
                  <a:pt x="131" y="0"/>
                  <a:pt x="143" y="0"/>
                </a:cubicBezTo>
                <a:close/>
                <a:moveTo>
                  <a:pt x="173" y="71"/>
                </a:moveTo>
                <a:cubicBezTo>
                  <a:pt x="151" y="54"/>
                  <a:pt x="151" y="54"/>
                  <a:pt x="151" y="54"/>
                </a:cubicBezTo>
                <a:cubicBezTo>
                  <a:pt x="113" y="40"/>
                  <a:pt x="113" y="40"/>
                  <a:pt x="113" y="40"/>
                </a:cubicBezTo>
                <a:cubicBezTo>
                  <a:pt x="67" y="40"/>
                  <a:pt x="67" y="40"/>
                  <a:pt x="67" y="40"/>
                </a:cubicBezTo>
                <a:cubicBezTo>
                  <a:pt x="44" y="90"/>
                  <a:pt x="44" y="90"/>
                  <a:pt x="44" y="90"/>
                </a:cubicBezTo>
                <a:cubicBezTo>
                  <a:pt x="38" y="87"/>
                  <a:pt x="38" y="87"/>
                  <a:pt x="38" y="87"/>
                </a:cubicBezTo>
                <a:cubicBezTo>
                  <a:pt x="36" y="93"/>
                  <a:pt x="36" y="93"/>
                  <a:pt x="36" y="93"/>
                </a:cubicBezTo>
                <a:cubicBezTo>
                  <a:pt x="35" y="95"/>
                  <a:pt x="35" y="95"/>
                  <a:pt x="35" y="95"/>
                </a:cubicBezTo>
                <a:cubicBezTo>
                  <a:pt x="34" y="97"/>
                  <a:pt x="34" y="97"/>
                  <a:pt x="34" y="97"/>
                </a:cubicBezTo>
                <a:cubicBezTo>
                  <a:pt x="27" y="94"/>
                  <a:pt x="27" y="94"/>
                  <a:pt x="27" y="94"/>
                </a:cubicBezTo>
                <a:cubicBezTo>
                  <a:pt x="11" y="133"/>
                  <a:pt x="11" y="133"/>
                  <a:pt x="11" y="133"/>
                </a:cubicBezTo>
                <a:cubicBezTo>
                  <a:pt x="49" y="148"/>
                  <a:pt x="49" y="148"/>
                  <a:pt x="49" y="148"/>
                </a:cubicBezTo>
                <a:cubicBezTo>
                  <a:pt x="52" y="149"/>
                  <a:pt x="52" y="149"/>
                  <a:pt x="52" y="149"/>
                </a:cubicBezTo>
                <a:cubicBezTo>
                  <a:pt x="52" y="148"/>
                  <a:pt x="52" y="148"/>
                  <a:pt x="52" y="148"/>
                </a:cubicBezTo>
                <a:cubicBezTo>
                  <a:pt x="68" y="111"/>
                  <a:pt x="68" y="111"/>
                  <a:pt x="68" y="111"/>
                </a:cubicBezTo>
                <a:cubicBezTo>
                  <a:pt x="61" y="108"/>
                  <a:pt x="61" y="108"/>
                  <a:pt x="61" y="108"/>
                </a:cubicBezTo>
                <a:cubicBezTo>
                  <a:pt x="62" y="106"/>
                  <a:pt x="62" y="106"/>
                  <a:pt x="62" y="106"/>
                </a:cubicBezTo>
                <a:cubicBezTo>
                  <a:pt x="63" y="104"/>
                  <a:pt x="63" y="104"/>
                  <a:pt x="63" y="104"/>
                </a:cubicBezTo>
                <a:cubicBezTo>
                  <a:pt x="65" y="98"/>
                  <a:pt x="65" y="98"/>
                  <a:pt x="65" y="98"/>
                </a:cubicBezTo>
                <a:cubicBezTo>
                  <a:pt x="59" y="96"/>
                  <a:pt x="59" y="96"/>
                  <a:pt x="59" y="96"/>
                </a:cubicBezTo>
                <a:cubicBezTo>
                  <a:pt x="77" y="55"/>
                  <a:pt x="77" y="55"/>
                  <a:pt x="77" y="55"/>
                </a:cubicBezTo>
                <a:cubicBezTo>
                  <a:pt x="107" y="55"/>
                  <a:pt x="107" y="55"/>
                  <a:pt x="107" y="55"/>
                </a:cubicBezTo>
                <a:cubicBezTo>
                  <a:pt x="86" y="114"/>
                  <a:pt x="86" y="114"/>
                  <a:pt x="86" y="114"/>
                </a:cubicBezTo>
                <a:cubicBezTo>
                  <a:pt x="81" y="146"/>
                  <a:pt x="81" y="146"/>
                  <a:pt x="81" y="146"/>
                </a:cubicBezTo>
                <a:cubicBezTo>
                  <a:pt x="72" y="146"/>
                  <a:pt x="72" y="146"/>
                  <a:pt x="72" y="146"/>
                </a:cubicBezTo>
                <a:cubicBezTo>
                  <a:pt x="68" y="156"/>
                  <a:pt x="68" y="156"/>
                  <a:pt x="68" y="156"/>
                </a:cubicBezTo>
                <a:cubicBezTo>
                  <a:pt x="66" y="160"/>
                  <a:pt x="66" y="160"/>
                  <a:pt x="66" y="160"/>
                </a:cubicBezTo>
                <a:cubicBezTo>
                  <a:pt x="62" y="159"/>
                  <a:pt x="62" y="159"/>
                  <a:pt x="62" y="159"/>
                </a:cubicBezTo>
                <a:cubicBezTo>
                  <a:pt x="38" y="149"/>
                  <a:pt x="38" y="149"/>
                  <a:pt x="38" y="149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6" y="170"/>
                  <a:pt x="36" y="170"/>
                  <a:pt x="36" y="170"/>
                </a:cubicBezTo>
                <a:cubicBezTo>
                  <a:pt x="99" y="165"/>
                  <a:pt x="99" y="165"/>
                  <a:pt x="99" y="165"/>
                </a:cubicBezTo>
                <a:cubicBezTo>
                  <a:pt x="106" y="127"/>
                  <a:pt x="106" y="127"/>
                  <a:pt x="106" y="127"/>
                </a:cubicBezTo>
                <a:cubicBezTo>
                  <a:pt x="107" y="128"/>
                  <a:pt x="107" y="128"/>
                  <a:pt x="107" y="128"/>
                </a:cubicBezTo>
                <a:cubicBezTo>
                  <a:pt x="132" y="147"/>
                  <a:pt x="132" y="147"/>
                  <a:pt x="132" y="147"/>
                </a:cubicBezTo>
                <a:cubicBezTo>
                  <a:pt x="134" y="196"/>
                  <a:pt x="134" y="196"/>
                  <a:pt x="134" y="196"/>
                </a:cubicBezTo>
                <a:cubicBezTo>
                  <a:pt x="155" y="195"/>
                  <a:pt x="155" y="195"/>
                  <a:pt x="155" y="195"/>
                </a:cubicBezTo>
                <a:cubicBezTo>
                  <a:pt x="152" y="136"/>
                  <a:pt x="152" y="136"/>
                  <a:pt x="152" y="136"/>
                </a:cubicBezTo>
                <a:cubicBezTo>
                  <a:pt x="122" y="113"/>
                  <a:pt x="122" y="113"/>
                  <a:pt x="122" y="113"/>
                </a:cubicBezTo>
                <a:cubicBezTo>
                  <a:pt x="144" y="69"/>
                  <a:pt x="144" y="69"/>
                  <a:pt x="144" y="69"/>
                </a:cubicBezTo>
                <a:cubicBezTo>
                  <a:pt x="173" y="92"/>
                  <a:pt x="173" y="92"/>
                  <a:pt x="173" y="92"/>
                </a:cubicBezTo>
                <a:cubicBezTo>
                  <a:pt x="213" y="58"/>
                  <a:pt x="213" y="58"/>
                  <a:pt x="213" y="58"/>
                </a:cubicBezTo>
                <a:cubicBezTo>
                  <a:pt x="203" y="46"/>
                  <a:pt x="203" y="46"/>
                  <a:pt x="203" y="46"/>
                </a:cubicBezTo>
                <a:lnTo>
                  <a:pt x="173" y="71"/>
                </a:lnTo>
                <a:close/>
                <a:moveTo>
                  <a:pt x="6" y="130"/>
                </a:moveTo>
                <a:cubicBezTo>
                  <a:pt x="22" y="92"/>
                  <a:pt x="22" y="92"/>
                  <a:pt x="22" y="92"/>
                </a:cubicBezTo>
                <a:cubicBezTo>
                  <a:pt x="16" y="90"/>
                  <a:pt x="16" y="90"/>
                  <a:pt x="16" y="90"/>
                </a:cubicBezTo>
                <a:cubicBezTo>
                  <a:pt x="0" y="128"/>
                  <a:pt x="0" y="128"/>
                  <a:pt x="0" y="128"/>
                </a:cubicBezTo>
                <a:lnTo>
                  <a:pt x="6" y="130"/>
                </a:lnTo>
                <a:close/>
                <a:moveTo>
                  <a:pt x="67" y="147"/>
                </a:moveTo>
                <a:cubicBezTo>
                  <a:pt x="79" y="116"/>
                  <a:pt x="79" y="116"/>
                  <a:pt x="79" y="116"/>
                </a:cubicBezTo>
                <a:cubicBezTo>
                  <a:pt x="73" y="113"/>
                  <a:pt x="73" y="113"/>
                  <a:pt x="73" y="113"/>
                </a:cubicBezTo>
                <a:cubicBezTo>
                  <a:pt x="59" y="147"/>
                  <a:pt x="59" y="147"/>
                  <a:pt x="59" y="147"/>
                </a:cubicBezTo>
                <a:cubicBezTo>
                  <a:pt x="57" y="152"/>
                  <a:pt x="57" y="152"/>
                  <a:pt x="57" y="152"/>
                </a:cubicBezTo>
                <a:cubicBezTo>
                  <a:pt x="63" y="154"/>
                  <a:pt x="63" y="154"/>
                  <a:pt x="63" y="154"/>
                </a:cubicBezTo>
                <a:lnTo>
                  <a:pt x="67" y="147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24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276600" y="2438400"/>
            <a:ext cx="3528000" cy="2916000"/>
            <a:chOff x="3273194" y="2033520"/>
            <a:chExt cx="3858990" cy="3986280"/>
          </a:xfrm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4218825" y="3755088"/>
              <a:ext cx="1457447" cy="2264712"/>
            </a:xfrm>
            <a:custGeom>
              <a:avLst/>
              <a:gdLst>
                <a:gd name="T0" fmla="*/ 238 w 407"/>
                <a:gd name="T1" fmla="*/ 245 h 744"/>
                <a:gd name="T2" fmla="*/ 219 w 407"/>
                <a:gd name="T3" fmla="*/ 0 h 744"/>
                <a:gd name="T4" fmla="*/ 210 w 407"/>
                <a:gd name="T5" fmla="*/ 2 h 744"/>
                <a:gd name="T6" fmla="*/ 195 w 407"/>
                <a:gd name="T7" fmla="*/ 253 h 744"/>
                <a:gd name="T8" fmla="*/ 2 w 407"/>
                <a:gd name="T9" fmla="*/ 115 h 744"/>
                <a:gd name="T10" fmla="*/ 109 w 407"/>
                <a:gd name="T11" fmla="*/ 227 h 744"/>
                <a:gd name="T12" fmla="*/ 187 w 407"/>
                <a:gd name="T13" fmla="*/ 346 h 744"/>
                <a:gd name="T14" fmla="*/ 167 w 407"/>
                <a:gd name="T15" fmla="*/ 740 h 744"/>
                <a:gd name="T16" fmla="*/ 278 w 407"/>
                <a:gd name="T17" fmla="*/ 744 h 744"/>
                <a:gd name="T18" fmla="*/ 246 w 407"/>
                <a:gd name="T19" fmla="*/ 345 h 744"/>
                <a:gd name="T20" fmla="*/ 305 w 407"/>
                <a:gd name="T21" fmla="*/ 234 h 744"/>
                <a:gd name="T22" fmla="*/ 403 w 407"/>
                <a:gd name="T23" fmla="*/ 103 h 744"/>
                <a:gd name="T24" fmla="*/ 238 w 407"/>
                <a:gd name="T25" fmla="*/ 245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7" h="744">
                  <a:moveTo>
                    <a:pt x="238" y="245"/>
                  </a:moveTo>
                  <a:cubicBezTo>
                    <a:pt x="238" y="245"/>
                    <a:pt x="235" y="164"/>
                    <a:pt x="219" y="0"/>
                  </a:cubicBezTo>
                  <a:cubicBezTo>
                    <a:pt x="216" y="1"/>
                    <a:pt x="214" y="2"/>
                    <a:pt x="210" y="2"/>
                  </a:cubicBezTo>
                  <a:cubicBezTo>
                    <a:pt x="205" y="74"/>
                    <a:pt x="197" y="198"/>
                    <a:pt x="195" y="253"/>
                  </a:cubicBezTo>
                  <a:cubicBezTo>
                    <a:pt x="195" y="259"/>
                    <a:pt x="52" y="137"/>
                    <a:pt x="2" y="115"/>
                  </a:cubicBezTo>
                  <a:cubicBezTo>
                    <a:pt x="0" y="125"/>
                    <a:pt x="92" y="207"/>
                    <a:pt x="109" y="227"/>
                  </a:cubicBezTo>
                  <a:cubicBezTo>
                    <a:pt x="139" y="261"/>
                    <a:pt x="178" y="303"/>
                    <a:pt x="187" y="346"/>
                  </a:cubicBezTo>
                  <a:cubicBezTo>
                    <a:pt x="187" y="346"/>
                    <a:pt x="187" y="614"/>
                    <a:pt x="167" y="740"/>
                  </a:cubicBezTo>
                  <a:cubicBezTo>
                    <a:pt x="167" y="740"/>
                    <a:pt x="235" y="715"/>
                    <a:pt x="278" y="744"/>
                  </a:cubicBezTo>
                  <a:cubicBezTo>
                    <a:pt x="252" y="686"/>
                    <a:pt x="246" y="345"/>
                    <a:pt x="246" y="345"/>
                  </a:cubicBezTo>
                  <a:cubicBezTo>
                    <a:pt x="255" y="299"/>
                    <a:pt x="282" y="264"/>
                    <a:pt x="305" y="234"/>
                  </a:cubicBezTo>
                  <a:cubicBezTo>
                    <a:pt x="326" y="208"/>
                    <a:pt x="407" y="116"/>
                    <a:pt x="403" y="103"/>
                  </a:cubicBezTo>
                  <a:cubicBezTo>
                    <a:pt x="383" y="113"/>
                    <a:pt x="252" y="219"/>
                    <a:pt x="238" y="245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55"/>
            <p:cNvSpPr>
              <a:spLocks/>
            </p:cNvSpPr>
            <p:nvPr/>
          </p:nvSpPr>
          <p:spPr bwMode="auto">
            <a:xfrm rot="2700000">
              <a:off x="2890908" y="3046839"/>
              <a:ext cx="1650476" cy="885903"/>
            </a:xfrm>
            <a:custGeom>
              <a:avLst/>
              <a:gdLst>
                <a:gd name="T0" fmla="*/ 218 w 436"/>
                <a:gd name="T1" fmla="*/ 0 h 234"/>
                <a:gd name="T2" fmla="*/ 1 w 436"/>
                <a:gd name="T3" fmla="*/ 116 h 234"/>
                <a:gd name="T4" fmla="*/ 0 w 436"/>
                <a:gd name="T5" fmla="*/ 117 h 234"/>
                <a:gd name="T6" fmla="*/ 218 w 436"/>
                <a:gd name="T7" fmla="*/ 234 h 234"/>
                <a:gd name="T8" fmla="*/ 436 w 436"/>
                <a:gd name="T9" fmla="*/ 117 h 234"/>
                <a:gd name="T10" fmla="*/ 434 w 436"/>
                <a:gd name="T11" fmla="*/ 116 h 234"/>
                <a:gd name="T12" fmla="*/ 218 w 436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" h="234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55"/>
            <p:cNvSpPr>
              <a:spLocks/>
            </p:cNvSpPr>
            <p:nvPr/>
          </p:nvSpPr>
          <p:spPr bwMode="auto">
            <a:xfrm rot="18900000" flipH="1">
              <a:off x="5481708" y="3003703"/>
              <a:ext cx="1650476" cy="885903"/>
            </a:xfrm>
            <a:custGeom>
              <a:avLst/>
              <a:gdLst>
                <a:gd name="T0" fmla="*/ 218 w 436"/>
                <a:gd name="T1" fmla="*/ 0 h 234"/>
                <a:gd name="T2" fmla="*/ 1 w 436"/>
                <a:gd name="T3" fmla="*/ 116 h 234"/>
                <a:gd name="T4" fmla="*/ 0 w 436"/>
                <a:gd name="T5" fmla="*/ 117 h 234"/>
                <a:gd name="T6" fmla="*/ 218 w 436"/>
                <a:gd name="T7" fmla="*/ 234 h 234"/>
                <a:gd name="T8" fmla="*/ 436 w 436"/>
                <a:gd name="T9" fmla="*/ 117 h 234"/>
                <a:gd name="T10" fmla="*/ 434 w 436"/>
                <a:gd name="T11" fmla="*/ 116 h 234"/>
                <a:gd name="T12" fmla="*/ 218 w 436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" h="234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55"/>
            <p:cNvSpPr>
              <a:spLocks/>
            </p:cNvSpPr>
            <p:nvPr/>
          </p:nvSpPr>
          <p:spPr bwMode="auto">
            <a:xfrm rot="16200000" flipH="1">
              <a:off x="4196574" y="2415806"/>
              <a:ext cx="1650476" cy="885903"/>
            </a:xfrm>
            <a:custGeom>
              <a:avLst/>
              <a:gdLst>
                <a:gd name="T0" fmla="*/ 218 w 436"/>
                <a:gd name="T1" fmla="*/ 0 h 234"/>
                <a:gd name="T2" fmla="*/ 1 w 436"/>
                <a:gd name="T3" fmla="*/ 116 h 234"/>
                <a:gd name="T4" fmla="*/ 0 w 436"/>
                <a:gd name="T5" fmla="*/ 117 h 234"/>
                <a:gd name="T6" fmla="*/ 218 w 436"/>
                <a:gd name="T7" fmla="*/ 234 h 234"/>
                <a:gd name="T8" fmla="*/ 436 w 436"/>
                <a:gd name="T9" fmla="*/ 117 h 234"/>
                <a:gd name="T10" fmla="*/ 434 w 436"/>
                <a:gd name="T11" fmla="*/ 116 h 234"/>
                <a:gd name="T12" fmla="*/ 218 w 436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" h="234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55"/>
            <p:cNvSpPr>
              <a:spLocks/>
            </p:cNvSpPr>
            <p:nvPr/>
          </p:nvSpPr>
          <p:spPr bwMode="auto">
            <a:xfrm rot="18000000" flipH="1">
              <a:off x="5096019" y="3908627"/>
              <a:ext cx="533717" cy="286476"/>
            </a:xfrm>
            <a:custGeom>
              <a:avLst/>
              <a:gdLst>
                <a:gd name="T0" fmla="*/ 218 w 436"/>
                <a:gd name="T1" fmla="*/ 0 h 234"/>
                <a:gd name="T2" fmla="*/ 1 w 436"/>
                <a:gd name="T3" fmla="*/ 116 h 234"/>
                <a:gd name="T4" fmla="*/ 0 w 436"/>
                <a:gd name="T5" fmla="*/ 117 h 234"/>
                <a:gd name="T6" fmla="*/ 218 w 436"/>
                <a:gd name="T7" fmla="*/ 234 h 234"/>
                <a:gd name="T8" fmla="*/ 436 w 436"/>
                <a:gd name="T9" fmla="*/ 117 h 234"/>
                <a:gd name="T10" fmla="*/ 434 w 436"/>
                <a:gd name="T11" fmla="*/ 116 h 234"/>
                <a:gd name="T12" fmla="*/ 218 w 436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" h="234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55"/>
            <p:cNvSpPr>
              <a:spLocks/>
            </p:cNvSpPr>
            <p:nvPr/>
          </p:nvSpPr>
          <p:spPr bwMode="auto">
            <a:xfrm rot="3600000">
              <a:off x="4438435" y="3908627"/>
              <a:ext cx="533717" cy="286476"/>
            </a:xfrm>
            <a:custGeom>
              <a:avLst/>
              <a:gdLst>
                <a:gd name="T0" fmla="*/ 218 w 436"/>
                <a:gd name="T1" fmla="*/ 0 h 234"/>
                <a:gd name="T2" fmla="*/ 1 w 436"/>
                <a:gd name="T3" fmla="*/ 116 h 234"/>
                <a:gd name="T4" fmla="*/ 0 w 436"/>
                <a:gd name="T5" fmla="*/ 117 h 234"/>
                <a:gd name="T6" fmla="*/ 218 w 436"/>
                <a:gd name="T7" fmla="*/ 234 h 234"/>
                <a:gd name="T8" fmla="*/ 436 w 436"/>
                <a:gd name="T9" fmla="*/ 117 h 234"/>
                <a:gd name="T10" fmla="*/ 434 w 436"/>
                <a:gd name="T11" fmla="*/ 116 h 234"/>
                <a:gd name="T12" fmla="*/ 218 w 436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" h="234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Freeform 55"/>
            <p:cNvSpPr>
              <a:spLocks/>
            </p:cNvSpPr>
            <p:nvPr/>
          </p:nvSpPr>
          <p:spPr bwMode="auto">
            <a:xfrm rot="12600000">
              <a:off x="5756011" y="4183112"/>
              <a:ext cx="683241" cy="366734"/>
            </a:xfrm>
            <a:custGeom>
              <a:avLst/>
              <a:gdLst>
                <a:gd name="T0" fmla="*/ 218 w 436"/>
                <a:gd name="T1" fmla="*/ 0 h 234"/>
                <a:gd name="T2" fmla="*/ 1 w 436"/>
                <a:gd name="T3" fmla="*/ 116 h 234"/>
                <a:gd name="T4" fmla="*/ 0 w 436"/>
                <a:gd name="T5" fmla="*/ 117 h 234"/>
                <a:gd name="T6" fmla="*/ 218 w 436"/>
                <a:gd name="T7" fmla="*/ 234 h 234"/>
                <a:gd name="T8" fmla="*/ 436 w 436"/>
                <a:gd name="T9" fmla="*/ 117 h 234"/>
                <a:gd name="T10" fmla="*/ 434 w 436"/>
                <a:gd name="T11" fmla="*/ 116 h 234"/>
                <a:gd name="T12" fmla="*/ 218 w 436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" h="234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Freeform 55"/>
            <p:cNvSpPr>
              <a:spLocks/>
            </p:cNvSpPr>
            <p:nvPr/>
          </p:nvSpPr>
          <p:spPr bwMode="auto">
            <a:xfrm rot="9000000" flipH="1">
              <a:off x="3640931" y="4183112"/>
              <a:ext cx="683241" cy="366734"/>
            </a:xfrm>
            <a:custGeom>
              <a:avLst/>
              <a:gdLst>
                <a:gd name="T0" fmla="*/ 218 w 436"/>
                <a:gd name="T1" fmla="*/ 0 h 234"/>
                <a:gd name="T2" fmla="*/ 1 w 436"/>
                <a:gd name="T3" fmla="*/ 116 h 234"/>
                <a:gd name="T4" fmla="*/ 0 w 436"/>
                <a:gd name="T5" fmla="*/ 117 h 234"/>
                <a:gd name="T6" fmla="*/ 218 w 436"/>
                <a:gd name="T7" fmla="*/ 234 h 234"/>
                <a:gd name="T8" fmla="*/ 436 w 436"/>
                <a:gd name="T9" fmla="*/ 117 h 234"/>
                <a:gd name="T10" fmla="*/ 434 w 436"/>
                <a:gd name="T11" fmla="*/ 116 h 234"/>
                <a:gd name="T12" fmla="*/ 218 w 436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" h="234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Freeform 55"/>
            <p:cNvSpPr>
              <a:spLocks/>
            </p:cNvSpPr>
            <p:nvPr/>
          </p:nvSpPr>
          <p:spPr bwMode="auto">
            <a:xfrm rot="3718122">
              <a:off x="3899735" y="2775322"/>
              <a:ext cx="837345" cy="449450"/>
            </a:xfrm>
            <a:custGeom>
              <a:avLst/>
              <a:gdLst>
                <a:gd name="T0" fmla="*/ 218 w 436"/>
                <a:gd name="T1" fmla="*/ 0 h 234"/>
                <a:gd name="T2" fmla="*/ 1 w 436"/>
                <a:gd name="T3" fmla="*/ 116 h 234"/>
                <a:gd name="T4" fmla="*/ 0 w 436"/>
                <a:gd name="T5" fmla="*/ 117 h 234"/>
                <a:gd name="T6" fmla="*/ 218 w 436"/>
                <a:gd name="T7" fmla="*/ 234 h 234"/>
                <a:gd name="T8" fmla="*/ 436 w 436"/>
                <a:gd name="T9" fmla="*/ 117 h 234"/>
                <a:gd name="T10" fmla="*/ 434 w 436"/>
                <a:gd name="T11" fmla="*/ 116 h 234"/>
                <a:gd name="T12" fmla="*/ 218 w 436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" h="234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Freeform 55"/>
            <p:cNvSpPr>
              <a:spLocks/>
            </p:cNvSpPr>
            <p:nvPr/>
          </p:nvSpPr>
          <p:spPr bwMode="auto">
            <a:xfrm rot="17881878" flipH="1">
              <a:off x="5310447" y="2775322"/>
              <a:ext cx="837345" cy="449450"/>
            </a:xfrm>
            <a:custGeom>
              <a:avLst/>
              <a:gdLst>
                <a:gd name="T0" fmla="*/ 218 w 436"/>
                <a:gd name="T1" fmla="*/ 0 h 234"/>
                <a:gd name="T2" fmla="*/ 1 w 436"/>
                <a:gd name="T3" fmla="*/ 116 h 234"/>
                <a:gd name="T4" fmla="*/ 0 w 436"/>
                <a:gd name="T5" fmla="*/ 117 h 234"/>
                <a:gd name="T6" fmla="*/ 218 w 436"/>
                <a:gd name="T7" fmla="*/ 234 h 234"/>
                <a:gd name="T8" fmla="*/ 436 w 436"/>
                <a:gd name="T9" fmla="*/ 117 h 234"/>
                <a:gd name="T10" fmla="*/ 434 w 436"/>
                <a:gd name="T11" fmla="*/ 116 h 234"/>
                <a:gd name="T12" fmla="*/ 218 w 436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" h="234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55"/>
            <p:cNvSpPr>
              <a:spLocks/>
            </p:cNvSpPr>
            <p:nvPr/>
          </p:nvSpPr>
          <p:spPr bwMode="auto">
            <a:xfrm rot="2700000">
              <a:off x="4133739" y="4486775"/>
              <a:ext cx="779932" cy="418634"/>
            </a:xfrm>
            <a:custGeom>
              <a:avLst/>
              <a:gdLst>
                <a:gd name="T0" fmla="*/ 218 w 436"/>
                <a:gd name="T1" fmla="*/ 0 h 234"/>
                <a:gd name="T2" fmla="*/ 1 w 436"/>
                <a:gd name="T3" fmla="*/ 116 h 234"/>
                <a:gd name="T4" fmla="*/ 0 w 436"/>
                <a:gd name="T5" fmla="*/ 117 h 234"/>
                <a:gd name="T6" fmla="*/ 218 w 436"/>
                <a:gd name="T7" fmla="*/ 234 h 234"/>
                <a:gd name="T8" fmla="*/ 436 w 436"/>
                <a:gd name="T9" fmla="*/ 117 h 234"/>
                <a:gd name="T10" fmla="*/ 434 w 436"/>
                <a:gd name="T11" fmla="*/ 116 h 234"/>
                <a:gd name="T12" fmla="*/ 218 w 436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" h="234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55"/>
            <p:cNvSpPr>
              <a:spLocks/>
            </p:cNvSpPr>
            <p:nvPr/>
          </p:nvSpPr>
          <p:spPr bwMode="auto">
            <a:xfrm rot="18900000" flipH="1">
              <a:off x="5185448" y="4498096"/>
              <a:ext cx="779932" cy="418634"/>
            </a:xfrm>
            <a:custGeom>
              <a:avLst/>
              <a:gdLst>
                <a:gd name="T0" fmla="*/ 218 w 436"/>
                <a:gd name="T1" fmla="*/ 0 h 234"/>
                <a:gd name="T2" fmla="*/ 1 w 436"/>
                <a:gd name="T3" fmla="*/ 116 h 234"/>
                <a:gd name="T4" fmla="*/ 0 w 436"/>
                <a:gd name="T5" fmla="*/ 117 h 234"/>
                <a:gd name="T6" fmla="*/ 218 w 436"/>
                <a:gd name="T7" fmla="*/ 234 h 234"/>
                <a:gd name="T8" fmla="*/ 436 w 436"/>
                <a:gd name="T9" fmla="*/ 117 h 234"/>
                <a:gd name="T10" fmla="*/ 434 w 436"/>
                <a:gd name="T11" fmla="*/ 116 h 234"/>
                <a:gd name="T12" fmla="*/ 218 w 436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" h="234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rot="3600000">
              <a:off x="4494746" y="3490763"/>
              <a:ext cx="320857" cy="172222"/>
            </a:xfrm>
            <a:custGeom>
              <a:avLst/>
              <a:gdLst>
                <a:gd name="T0" fmla="*/ 218 w 436"/>
                <a:gd name="T1" fmla="*/ 0 h 234"/>
                <a:gd name="T2" fmla="*/ 1 w 436"/>
                <a:gd name="T3" fmla="*/ 116 h 234"/>
                <a:gd name="T4" fmla="*/ 0 w 436"/>
                <a:gd name="T5" fmla="*/ 117 h 234"/>
                <a:gd name="T6" fmla="*/ 218 w 436"/>
                <a:gd name="T7" fmla="*/ 234 h 234"/>
                <a:gd name="T8" fmla="*/ 436 w 436"/>
                <a:gd name="T9" fmla="*/ 117 h 234"/>
                <a:gd name="T10" fmla="*/ 434 w 436"/>
                <a:gd name="T11" fmla="*/ 116 h 234"/>
                <a:gd name="T12" fmla="*/ 218 w 436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" h="234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 rot="7468811">
              <a:off x="5319331" y="3490762"/>
              <a:ext cx="320857" cy="172222"/>
            </a:xfrm>
            <a:custGeom>
              <a:avLst/>
              <a:gdLst>
                <a:gd name="T0" fmla="*/ 218 w 436"/>
                <a:gd name="T1" fmla="*/ 0 h 234"/>
                <a:gd name="T2" fmla="*/ 1 w 436"/>
                <a:gd name="T3" fmla="*/ 116 h 234"/>
                <a:gd name="T4" fmla="*/ 0 w 436"/>
                <a:gd name="T5" fmla="*/ 117 h 234"/>
                <a:gd name="T6" fmla="*/ 218 w 436"/>
                <a:gd name="T7" fmla="*/ 234 h 234"/>
                <a:gd name="T8" fmla="*/ 436 w 436"/>
                <a:gd name="T9" fmla="*/ 117 h 234"/>
                <a:gd name="T10" fmla="*/ 434 w 436"/>
                <a:gd name="T11" fmla="*/ 116 h 234"/>
                <a:gd name="T12" fmla="*/ 218 w 436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6" h="234">
                  <a:moveTo>
                    <a:pt x="218" y="0"/>
                  </a:moveTo>
                  <a:cubicBezTo>
                    <a:pt x="104" y="0"/>
                    <a:pt x="12" y="103"/>
                    <a:pt x="1" y="116"/>
                  </a:cubicBezTo>
                  <a:cubicBezTo>
                    <a:pt x="0" y="116"/>
                    <a:pt x="0" y="117"/>
                    <a:pt x="0" y="117"/>
                  </a:cubicBezTo>
                  <a:cubicBezTo>
                    <a:pt x="0" y="117"/>
                    <a:pt x="97" y="234"/>
                    <a:pt x="218" y="234"/>
                  </a:cubicBezTo>
                  <a:cubicBezTo>
                    <a:pt x="338" y="234"/>
                    <a:pt x="436" y="117"/>
                    <a:pt x="436" y="117"/>
                  </a:cubicBezTo>
                  <a:cubicBezTo>
                    <a:pt x="436" y="117"/>
                    <a:pt x="435" y="116"/>
                    <a:pt x="434" y="116"/>
                  </a:cubicBezTo>
                  <a:cubicBezTo>
                    <a:pt x="424" y="103"/>
                    <a:pt x="331" y="0"/>
                    <a:pt x="218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3800" b="1" dirty="0" smtClean="0">
                <a:solidFill>
                  <a:schemeClr val="accent1"/>
                </a:solidFill>
                <a:cs typeface="Arial" pitchFamily="34" charset="0"/>
              </a:rPr>
              <a:t>Integrated Aviation Hub </a:t>
            </a:r>
            <a:br>
              <a:rPr lang="en-US" sz="3800" b="1" dirty="0" smtClean="0">
                <a:solidFill>
                  <a:schemeClr val="accent1"/>
                </a:solidFill>
                <a:cs typeface="Arial" pitchFamily="34" charset="0"/>
              </a:rPr>
            </a:br>
            <a:r>
              <a:rPr lang="en-US" sz="3800" b="1" dirty="0" smtClean="0">
                <a:solidFill>
                  <a:schemeClr val="accent1"/>
                </a:solidFill>
                <a:cs typeface="Arial" pitchFamily="34" charset="0"/>
              </a:rPr>
              <a:t>@ </a:t>
            </a:r>
            <a:r>
              <a:rPr lang="en-US" sz="3800" b="1" dirty="0" err="1" smtClean="0">
                <a:solidFill>
                  <a:schemeClr val="accent1"/>
                </a:solidFill>
                <a:cs typeface="Arial" pitchFamily="34" charset="0"/>
              </a:rPr>
              <a:t>Hisar</a:t>
            </a:r>
            <a:endParaRPr lang="en-IN" sz="3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276136" y="3644051"/>
            <a:ext cx="8229600" cy="5638800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IN" sz="1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IN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982200" y="1429717"/>
            <a:ext cx="546100" cy="365125"/>
          </a:xfrm>
        </p:spPr>
        <p:txBody>
          <a:bodyPr/>
          <a:lstStyle/>
          <a:p>
            <a:fld id="{58D30680-02A2-4A19-A5E7-D9A564E0555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1330335" y="1752600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US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Proposal</a:t>
            </a:r>
            <a:endParaRPr lang="en-US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57158" y="1928802"/>
            <a:ext cx="3434583" cy="3854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5"/>
              </a:spcBef>
              <a:buClr>
                <a:schemeClr val="accent1"/>
              </a:buClr>
            </a:pPr>
            <a:endParaRPr lang="en-IN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563" indent="-182563">
              <a:spcBef>
                <a:spcPts val="125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Greenfield international airport and Aviation Hub planned.</a:t>
            </a:r>
          </a:p>
          <a:p>
            <a:pPr marL="182563" indent="-182563">
              <a:spcBef>
                <a:spcPts val="125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Phased development of following activities planned:</a:t>
            </a:r>
          </a:p>
          <a:p>
            <a:pPr marL="712788" lvl="1" indent="-265113">
              <a:buFont typeface="Arial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 Airport</a:t>
            </a:r>
            <a:endParaRPr lang="en-IN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2788" lvl="1" indent="-265113">
              <a:buFont typeface="Arial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scale MRO</a:t>
            </a:r>
            <a:endParaRPr lang="en-IN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2788" lvl="1" indent="-265113">
              <a:buFont typeface="Arial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Defence Manufacturing and Defence MRO</a:t>
            </a:r>
            <a:endParaRPr lang="en-IN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2788" lvl="1" indent="-265113">
              <a:buFont typeface="Arial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Aerospace Manufacturing</a:t>
            </a:r>
            <a:endParaRPr lang="en-IN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2788" lvl="1" indent="-265113">
              <a:buFont typeface="Arial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Fixed base operations (FBO)</a:t>
            </a:r>
            <a:endParaRPr lang="en-IN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2788" lvl="1" indent="-265113">
              <a:buFont typeface="Arial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Aviation Training Centre and Aviation University</a:t>
            </a:r>
            <a:endParaRPr lang="en-IN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2788" lvl="1" indent="-265113">
              <a:buFont typeface="Arial" pitchFamily="34" charset="0"/>
              <a:buChar char="•"/>
            </a:pPr>
            <a:r>
              <a:rPr lang="en-GB" sz="1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Aerotropolis</a:t>
            </a:r>
            <a:r>
              <a: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-Commercial and </a:t>
            </a:r>
            <a:r>
              <a:rPr lang="en-GB" sz="1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Aerotropolis</a:t>
            </a:r>
            <a:r>
              <a:rPr lang="en-GB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Residential</a:t>
            </a:r>
            <a:endParaRPr lang="en-IN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5"/>
              </a:spcBef>
              <a:buClr>
                <a:schemeClr val="accent1"/>
              </a:buClr>
            </a:pPr>
            <a:endParaRPr lang="en-IN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8370204" y="206170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US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5429224" y="2143116"/>
            <a:ext cx="3714776" cy="4121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spcAft>
                <a:spcPts val="4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Feasibility study conducted.</a:t>
            </a:r>
          </a:p>
          <a:p>
            <a:pPr marL="182563" indent="-182563">
              <a:spcAft>
                <a:spcPts val="4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Government land of 4200 acres adjoining existing airfield being transferred to CAD.</a:t>
            </a:r>
          </a:p>
          <a:p>
            <a:pPr marL="182563" indent="-182563">
              <a:spcAft>
                <a:spcPts val="4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clearance for greenfield airport expected shortly.</a:t>
            </a:r>
          </a:p>
          <a:p>
            <a:pPr marL="182563" indent="-182563">
              <a:spcAft>
                <a:spcPts val="4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5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EoI</a:t>
            </a:r>
            <a:r>
              <a:rPr lang="en-IN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floated. Based on responses RFP being floated shortly for PPP project with liberal FAR and land use on SEZ pattern.</a:t>
            </a:r>
          </a:p>
          <a:p>
            <a:pPr marL="182563" indent="-182563">
              <a:spcAft>
                <a:spcPts val="4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 rail and expressway connectivity with Delhi planned.</a:t>
            </a:r>
          </a:p>
          <a:p>
            <a:pPr marL="182563" indent="-182563">
              <a:spcAft>
                <a:spcPts val="4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en-IN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for defence MRO and defence manufacturing facility under consideration.</a:t>
            </a:r>
          </a:p>
          <a:p>
            <a:pPr algn="just">
              <a:spcBef>
                <a:spcPts val="125"/>
              </a:spcBef>
              <a:buClr>
                <a:schemeClr val="accent1"/>
              </a:buClr>
            </a:pPr>
            <a:endParaRPr lang="en-IN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360521" y="1752600"/>
            <a:ext cx="966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US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</a:t>
            </a:r>
            <a:endParaRPr lang="en-US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Freeform 14"/>
          <p:cNvSpPr>
            <a:spLocks/>
          </p:cNvSpPr>
          <p:nvPr/>
        </p:nvSpPr>
        <p:spPr bwMode="auto">
          <a:xfrm>
            <a:off x="928800" y="609600"/>
            <a:ext cx="900000" cy="828000"/>
          </a:xfrm>
          <a:custGeom>
            <a:avLst/>
            <a:gdLst>
              <a:gd name="T0" fmla="*/ 121 w 121"/>
              <a:gd name="T1" fmla="*/ 84 h 129"/>
              <a:gd name="T2" fmla="*/ 121 w 121"/>
              <a:gd name="T3" fmla="*/ 85 h 129"/>
              <a:gd name="T4" fmla="*/ 119 w 121"/>
              <a:gd name="T5" fmla="*/ 88 h 129"/>
              <a:gd name="T6" fmla="*/ 116 w 121"/>
              <a:gd name="T7" fmla="*/ 89 h 129"/>
              <a:gd name="T8" fmla="*/ 73 w 121"/>
              <a:gd name="T9" fmla="*/ 77 h 129"/>
              <a:gd name="T10" fmla="*/ 73 w 121"/>
              <a:gd name="T11" fmla="*/ 85 h 129"/>
              <a:gd name="T12" fmla="*/ 73 w 121"/>
              <a:gd name="T13" fmla="*/ 111 h 129"/>
              <a:gd name="T14" fmla="*/ 87 w 121"/>
              <a:gd name="T15" fmla="*/ 121 h 129"/>
              <a:gd name="T16" fmla="*/ 89 w 121"/>
              <a:gd name="T17" fmla="*/ 124 h 129"/>
              <a:gd name="T18" fmla="*/ 89 w 121"/>
              <a:gd name="T19" fmla="*/ 125 h 129"/>
              <a:gd name="T20" fmla="*/ 87 w 121"/>
              <a:gd name="T21" fmla="*/ 128 h 129"/>
              <a:gd name="T22" fmla="*/ 84 w 121"/>
              <a:gd name="T23" fmla="*/ 129 h 129"/>
              <a:gd name="T24" fmla="*/ 61 w 121"/>
              <a:gd name="T25" fmla="*/ 121 h 129"/>
              <a:gd name="T26" fmla="*/ 38 w 121"/>
              <a:gd name="T27" fmla="*/ 129 h 129"/>
              <a:gd name="T28" fmla="*/ 34 w 121"/>
              <a:gd name="T29" fmla="*/ 128 h 129"/>
              <a:gd name="T30" fmla="*/ 32 w 121"/>
              <a:gd name="T31" fmla="*/ 125 h 129"/>
              <a:gd name="T32" fmla="*/ 32 w 121"/>
              <a:gd name="T33" fmla="*/ 124 h 129"/>
              <a:gd name="T34" fmla="*/ 34 w 121"/>
              <a:gd name="T35" fmla="*/ 121 h 129"/>
              <a:gd name="T36" fmla="*/ 48 w 121"/>
              <a:gd name="T37" fmla="*/ 111 h 129"/>
              <a:gd name="T38" fmla="*/ 48 w 121"/>
              <a:gd name="T39" fmla="*/ 85 h 129"/>
              <a:gd name="T40" fmla="*/ 48 w 121"/>
              <a:gd name="T41" fmla="*/ 77 h 129"/>
              <a:gd name="T42" fmla="*/ 5 w 121"/>
              <a:gd name="T43" fmla="*/ 89 h 129"/>
              <a:gd name="T44" fmla="*/ 2 w 121"/>
              <a:gd name="T45" fmla="*/ 88 h 129"/>
              <a:gd name="T46" fmla="*/ 0 w 121"/>
              <a:gd name="T47" fmla="*/ 85 h 129"/>
              <a:gd name="T48" fmla="*/ 0 w 121"/>
              <a:gd name="T49" fmla="*/ 84 h 129"/>
              <a:gd name="T50" fmla="*/ 2 w 121"/>
              <a:gd name="T51" fmla="*/ 81 h 129"/>
              <a:gd name="T52" fmla="*/ 48 w 121"/>
              <a:gd name="T53" fmla="*/ 46 h 129"/>
              <a:gd name="T54" fmla="*/ 48 w 121"/>
              <a:gd name="T55" fmla="*/ 24 h 129"/>
              <a:gd name="T56" fmla="*/ 61 w 121"/>
              <a:gd name="T57" fmla="*/ 0 h 129"/>
              <a:gd name="T58" fmla="*/ 73 w 121"/>
              <a:gd name="T59" fmla="*/ 24 h 129"/>
              <a:gd name="T60" fmla="*/ 73 w 121"/>
              <a:gd name="T61" fmla="*/ 46 h 129"/>
              <a:gd name="T62" fmla="*/ 119 w 121"/>
              <a:gd name="T63" fmla="*/ 81 h 129"/>
              <a:gd name="T64" fmla="*/ 121 w 121"/>
              <a:gd name="T65" fmla="*/ 84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1" h="129">
                <a:moveTo>
                  <a:pt x="121" y="84"/>
                </a:moveTo>
                <a:cubicBezTo>
                  <a:pt x="121" y="85"/>
                  <a:pt x="121" y="85"/>
                  <a:pt x="121" y="85"/>
                </a:cubicBezTo>
                <a:cubicBezTo>
                  <a:pt x="121" y="86"/>
                  <a:pt x="120" y="87"/>
                  <a:pt x="119" y="88"/>
                </a:cubicBezTo>
                <a:cubicBezTo>
                  <a:pt x="118" y="89"/>
                  <a:pt x="117" y="89"/>
                  <a:pt x="116" y="89"/>
                </a:cubicBezTo>
                <a:cubicBezTo>
                  <a:pt x="73" y="77"/>
                  <a:pt x="73" y="77"/>
                  <a:pt x="73" y="77"/>
                </a:cubicBezTo>
                <a:cubicBezTo>
                  <a:pt x="73" y="85"/>
                  <a:pt x="73" y="85"/>
                  <a:pt x="73" y="85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87" y="121"/>
                  <a:pt x="87" y="121"/>
                  <a:pt x="87" y="121"/>
                </a:cubicBezTo>
                <a:cubicBezTo>
                  <a:pt x="88" y="122"/>
                  <a:pt x="89" y="123"/>
                  <a:pt x="89" y="124"/>
                </a:cubicBezTo>
                <a:cubicBezTo>
                  <a:pt x="89" y="125"/>
                  <a:pt x="89" y="125"/>
                  <a:pt x="89" y="125"/>
                </a:cubicBezTo>
                <a:cubicBezTo>
                  <a:pt x="89" y="126"/>
                  <a:pt x="88" y="127"/>
                  <a:pt x="87" y="128"/>
                </a:cubicBezTo>
                <a:cubicBezTo>
                  <a:pt x="86" y="129"/>
                  <a:pt x="85" y="129"/>
                  <a:pt x="84" y="129"/>
                </a:cubicBezTo>
                <a:cubicBezTo>
                  <a:pt x="61" y="121"/>
                  <a:pt x="61" y="121"/>
                  <a:pt x="61" y="121"/>
                </a:cubicBezTo>
                <a:cubicBezTo>
                  <a:pt x="38" y="129"/>
                  <a:pt x="38" y="129"/>
                  <a:pt x="38" y="129"/>
                </a:cubicBezTo>
                <a:cubicBezTo>
                  <a:pt x="36" y="129"/>
                  <a:pt x="35" y="129"/>
                  <a:pt x="34" y="128"/>
                </a:cubicBezTo>
                <a:cubicBezTo>
                  <a:pt x="33" y="127"/>
                  <a:pt x="32" y="126"/>
                  <a:pt x="32" y="125"/>
                </a:cubicBezTo>
                <a:cubicBezTo>
                  <a:pt x="32" y="124"/>
                  <a:pt x="32" y="124"/>
                  <a:pt x="32" y="124"/>
                </a:cubicBezTo>
                <a:cubicBezTo>
                  <a:pt x="32" y="123"/>
                  <a:pt x="33" y="122"/>
                  <a:pt x="34" y="121"/>
                </a:cubicBezTo>
                <a:cubicBezTo>
                  <a:pt x="48" y="111"/>
                  <a:pt x="48" y="111"/>
                  <a:pt x="48" y="111"/>
                </a:cubicBezTo>
                <a:cubicBezTo>
                  <a:pt x="48" y="85"/>
                  <a:pt x="48" y="85"/>
                  <a:pt x="48" y="85"/>
                </a:cubicBezTo>
                <a:cubicBezTo>
                  <a:pt x="48" y="77"/>
                  <a:pt x="48" y="77"/>
                  <a:pt x="48" y="77"/>
                </a:cubicBezTo>
                <a:cubicBezTo>
                  <a:pt x="5" y="89"/>
                  <a:pt x="5" y="89"/>
                  <a:pt x="5" y="89"/>
                </a:cubicBezTo>
                <a:cubicBezTo>
                  <a:pt x="4" y="89"/>
                  <a:pt x="3" y="89"/>
                  <a:pt x="2" y="88"/>
                </a:cubicBezTo>
                <a:cubicBezTo>
                  <a:pt x="1" y="87"/>
                  <a:pt x="0" y="86"/>
                  <a:pt x="0" y="85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3"/>
                  <a:pt x="1" y="81"/>
                  <a:pt x="2" y="81"/>
                </a:cubicBezTo>
                <a:cubicBezTo>
                  <a:pt x="48" y="46"/>
                  <a:pt x="48" y="46"/>
                  <a:pt x="48" y="46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18"/>
                  <a:pt x="55" y="0"/>
                  <a:pt x="61" y="0"/>
                </a:cubicBezTo>
                <a:cubicBezTo>
                  <a:pt x="67" y="0"/>
                  <a:pt x="73" y="18"/>
                  <a:pt x="73" y="24"/>
                </a:cubicBezTo>
                <a:cubicBezTo>
                  <a:pt x="73" y="46"/>
                  <a:pt x="73" y="46"/>
                  <a:pt x="73" y="46"/>
                </a:cubicBezTo>
                <a:cubicBezTo>
                  <a:pt x="119" y="81"/>
                  <a:pt x="119" y="81"/>
                  <a:pt x="119" y="81"/>
                </a:cubicBezTo>
                <a:cubicBezTo>
                  <a:pt x="120" y="81"/>
                  <a:pt x="121" y="83"/>
                  <a:pt x="121" y="84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Freeform 112"/>
          <p:cNvSpPr>
            <a:spLocks noChangeAspect="1" noEditPoints="1"/>
          </p:cNvSpPr>
          <p:nvPr/>
        </p:nvSpPr>
        <p:spPr bwMode="auto">
          <a:xfrm>
            <a:off x="8215338" y="1571612"/>
            <a:ext cx="491208" cy="612000"/>
          </a:xfrm>
          <a:custGeom>
            <a:avLst/>
            <a:gdLst>
              <a:gd name="T0" fmla="*/ 2147483647 w 3822"/>
              <a:gd name="T1" fmla="*/ 2147483647 h 4763"/>
              <a:gd name="T2" fmla="*/ 2147483647 w 3822"/>
              <a:gd name="T3" fmla="*/ 2147483647 h 4763"/>
              <a:gd name="T4" fmla="*/ 2147483647 w 3822"/>
              <a:gd name="T5" fmla="*/ 2147483647 h 4763"/>
              <a:gd name="T6" fmla="*/ 2147483647 w 3822"/>
              <a:gd name="T7" fmla="*/ 2147483647 h 4763"/>
              <a:gd name="T8" fmla="*/ 2147483647 w 3822"/>
              <a:gd name="T9" fmla="*/ 2147483647 h 4763"/>
              <a:gd name="T10" fmla="*/ 2147483647 w 3822"/>
              <a:gd name="T11" fmla="*/ 2147483647 h 4763"/>
              <a:gd name="T12" fmla="*/ 2147483647 w 3822"/>
              <a:gd name="T13" fmla="*/ 2147483647 h 4763"/>
              <a:gd name="T14" fmla="*/ 2147483647 w 3822"/>
              <a:gd name="T15" fmla="*/ 2147483647 h 4763"/>
              <a:gd name="T16" fmla="*/ 2147483647 w 3822"/>
              <a:gd name="T17" fmla="*/ 2147483647 h 4763"/>
              <a:gd name="T18" fmla="*/ 2147483647 w 3822"/>
              <a:gd name="T19" fmla="*/ 0 h 4763"/>
              <a:gd name="T20" fmla="*/ 2147483647 w 3822"/>
              <a:gd name="T21" fmla="*/ 2147483647 h 4763"/>
              <a:gd name="T22" fmla="*/ 2147483647 w 3822"/>
              <a:gd name="T23" fmla="*/ 2147483647 h 4763"/>
              <a:gd name="T24" fmla="*/ 2147483647 w 3822"/>
              <a:gd name="T25" fmla="*/ 2147483647 h 4763"/>
              <a:gd name="T26" fmla="*/ 2147483647 w 3822"/>
              <a:gd name="T27" fmla="*/ 2147483647 h 4763"/>
              <a:gd name="T28" fmla="*/ 2147483647 w 3822"/>
              <a:gd name="T29" fmla="*/ 2147483647 h 4763"/>
              <a:gd name="T30" fmla="*/ 2147483647 w 3822"/>
              <a:gd name="T31" fmla="*/ 2147483647 h 4763"/>
              <a:gd name="T32" fmla="*/ 2147483647 w 3822"/>
              <a:gd name="T33" fmla="*/ 2147483647 h 4763"/>
              <a:gd name="T34" fmla="*/ 2147483647 w 3822"/>
              <a:gd name="T35" fmla="*/ 2147483647 h 4763"/>
              <a:gd name="T36" fmla="*/ 2147483647 w 3822"/>
              <a:gd name="T37" fmla="*/ 2147483647 h 4763"/>
              <a:gd name="T38" fmla="*/ 2147483647 w 3822"/>
              <a:gd name="T39" fmla="*/ 2147483647 h 4763"/>
              <a:gd name="T40" fmla="*/ 2147483647 w 3822"/>
              <a:gd name="T41" fmla="*/ 2147483647 h 4763"/>
              <a:gd name="T42" fmla="*/ 2147483647 w 3822"/>
              <a:gd name="T43" fmla="*/ 2147483647 h 4763"/>
              <a:gd name="T44" fmla="*/ 2147483647 w 3822"/>
              <a:gd name="T45" fmla="*/ 2147483647 h 4763"/>
              <a:gd name="T46" fmla="*/ 2147483647 w 3822"/>
              <a:gd name="T47" fmla="*/ 2147483647 h 4763"/>
              <a:gd name="T48" fmla="*/ 2147483647 w 3822"/>
              <a:gd name="T49" fmla="*/ 2147483647 h 4763"/>
              <a:gd name="T50" fmla="*/ 2147483647 w 3822"/>
              <a:gd name="T51" fmla="*/ 2147483647 h 4763"/>
              <a:gd name="T52" fmla="*/ 2147483647 w 3822"/>
              <a:gd name="T53" fmla="*/ 2147483647 h 4763"/>
              <a:gd name="T54" fmla="*/ 2147483647 w 3822"/>
              <a:gd name="T55" fmla="*/ 2147483647 h 4763"/>
              <a:gd name="T56" fmla="*/ 2147483647 w 3822"/>
              <a:gd name="T57" fmla="*/ 2147483647 h 4763"/>
              <a:gd name="T58" fmla="*/ 2147483647 w 3822"/>
              <a:gd name="T59" fmla="*/ 2147483647 h 4763"/>
              <a:gd name="T60" fmla="*/ 2147483647 w 3822"/>
              <a:gd name="T61" fmla="*/ 2147483647 h 4763"/>
              <a:gd name="T62" fmla="*/ 2147483647 w 3822"/>
              <a:gd name="T63" fmla="*/ 2147483647 h 4763"/>
              <a:gd name="T64" fmla="*/ 2147483647 w 3822"/>
              <a:gd name="T65" fmla="*/ 2147483647 h 4763"/>
              <a:gd name="T66" fmla="*/ 2147483647 w 3822"/>
              <a:gd name="T67" fmla="*/ 2147483647 h 4763"/>
              <a:gd name="T68" fmla="*/ 2147483647 w 3822"/>
              <a:gd name="T69" fmla="*/ 2147483647 h 4763"/>
              <a:gd name="T70" fmla="*/ 2147483647 w 3822"/>
              <a:gd name="T71" fmla="*/ 2147483647 h 4763"/>
              <a:gd name="T72" fmla="*/ 2147483647 w 3822"/>
              <a:gd name="T73" fmla="*/ 2147483647 h 4763"/>
              <a:gd name="T74" fmla="*/ 2147483647 w 3822"/>
              <a:gd name="T75" fmla="*/ 2147483647 h 4763"/>
              <a:gd name="T76" fmla="*/ 2147483647 w 3822"/>
              <a:gd name="T77" fmla="*/ 2147483647 h 4763"/>
              <a:gd name="T78" fmla="*/ 2147483647 w 3822"/>
              <a:gd name="T79" fmla="*/ 2147483647 h 4763"/>
              <a:gd name="T80" fmla="*/ 2147483647 w 3822"/>
              <a:gd name="T81" fmla="*/ 2147483647 h 4763"/>
              <a:gd name="T82" fmla="*/ 2147483647 w 3822"/>
              <a:gd name="T83" fmla="*/ 2147483647 h 4763"/>
              <a:gd name="T84" fmla="*/ 2147483647 w 3822"/>
              <a:gd name="T85" fmla="*/ 2147483647 h 4763"/>
              <a:gd name="T86" fmla="*/ 2147483647 w 3822"/>
              <a:gd name="T87" fmla="*/ 2147483647 h 4763"/>
              <a:gd name="T88" fmla="*/ 2147483647 w 3822"/>
              <a:gd name="T89" fmla="*/ 2147483647 h 4763"/>
              <a:gd name="T90" fmla="*/ 2147483647 w 3822"/>
              <a:gd name="T91" fmla="*/ 2147483647 h 4763"/>
              <a:gd name="T92" fmla="*/ 2147483647 w 3822"/>
              <a:gd name="T93" fmla="*/ 2147483647 h 4763"/>
              <a:gd name="T94" fmla="*/ 2147483647 w 3822"/>
              <a:gd name="T95" fmla="*/ 2147483647 h 4763"/>
              <a:gd name="T96" fmla="*/ 2147483647 w 3822"/>
              <a:gd name="T97" fmla="*/ 2147483647 h 4763"/>
              <a:gd name="T98" fmla="*/ 2147483647 w 3822"/>
              <a:gd name="T99" fmla="*/ 2147483647 h 4763"/>
              <a:gd name="T100" fmla="*/ 2147483647 w 3822"/>
              <a:gd name="T101" fmla="*/ 2147483647 h 4763"/>
              <a:gd name="T102" fmla="*/ 2147483647 w 3822"/>
              <a:gd name="T103" fmla="*/ 2147483647 h 4763"/>
              <a:gd name="T104" fmla="*/ 2147483647 w 3822"/>
              <a:gd name="T105" fmla="*/ 2147483647 h 4763"/>
              <a:gd name="T106" fmla="*/ 2147483647 w 3822"/>
              <a:gd name="T107" fmla="*/ 2147483647 h 4763"/>
              <a:gd name="T108" fmla="*/ 2147483647 w 3822"/>
              <a:gd name="T109" fmla="*/ 2147483647 h 4763"/>
              <a:gd name="T110" fmla="*/ 2147483647 w 3822"/>
              <a:gd name="T111" fmla="*/ 2147483647 h 4763"/>
              <a:gd name="T112" fmla="*/ 2147483647 w 3822"/>
              <a:gd name="T113" fmla="*/ 2147483647 h 4763"/>
              <a:gd name="T114" fmla="*/ 2147483647 w 3822"/>
              <a:gd name="T115" fmla="*/ 2147483647 h 4763"/>
              <a:gd name="T116" fmla="*/ 2147483647 w 3822"/>
              <a:gd name="T117" fmla="*/ 2147483647 h 4763"/>
              <a:gd name="T118" fmla="*/ 2147483647 w 3822"/>
              <a:gd name="T119" fmla="*/ 2147483647 h 4763"/>
              <a:gd name="T120" fmla="*/ 2147483647 w 3822"/>
              <a:gd name="T121" fmla="*/ 2147483647 h 4763"/>
              <a:gd name="T122" fmla="*/ 2147483647 w 3822"/>
              <a:gd name="T123" fmla="*/ 2147483647 h 476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822"/>
              <a:gd name="T187" fmla="*/ 0 h 4763"/>
              <a:gd name="T188" fmla="*/ 3822 w 3822"/>
              <a:gd name="T189" fmla="*/ 4763 h 4763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822" h="4763">
                <a:moveTo>
                  <a:pt x="2629" y="1997"/>
                </a:moveTo>
                <a:lnTo>
                  <a:pt x="2063" y="1997"/>
                </a:lnTo>
                <a:lnTo>
                  <a:pt x="2063" y="1594"/>
                </a:lnTo>
                <a:lnTo>
                  <a:pt x="2446" y="1594"/>
                </a:lnTo>
                <a:lnTo>
                  <a:pt x="2672" y="1206"/>
                </a:lnTo>
                <a:lnTo>
                  <a:pt x="2649" y="1608"/>
                </a:lnTo>
                <a:lnTo>
                  <a:pt x="2638" y="1803"/>
                </a:lnTo>
                <a:lnTo>
                  <a:pt x="2629" y="1997"/>
                </a:lnTo>
                <a:close/>
                <a:moveTo>
                  <a:pt x="2158" y="1875"/>
                </a:moveTo>
                <a:lnTo>
                  <a:pt x="2158" y="1875"/>
                </a:lnTo>
                <a:lnTo>
                  <a:pt x="2159" y="1867"/>
                </a:lnTo>
                <a:lnTo>
                  <a:pt x="2160" y="1859"/>
                </a:lnTo>
                <a:lnTo>
                  <a:pt x="2164" y="1852"/>
                </a:lnTo>
                <a:lnTo>
                  <a:pt x="2170" y="1847"/>
                </a:lnTo>
                <a:lnTo>
                  <a:pt x="2175" y="1842"/>
                </a:lnTo>
                <a:lnTo>
                  <a:pt x="2182" y="1838"/>
                </a:lnTo>
                <a:lnTo>
                  <a:pt x="2190" y="1835"/>
                </a:lnTo>
                <a:lnTo>
                  <a:pt x="2198" y="1835"/>
                </a:lnTo>
                <a:lnTo>
                  <a:pt x="2206" y="1835"/>
                </a:lnTo>
                <a:lnTo>
                  <a:pt x="2214" y="1838"/>
                </a:lnTo>
                <a:lnTo>
                  <a:pt x="2221" y="1842"/>
                </a:lnTo>
                <a:lnTo>
                  <a:pt x="2226" y="1847"/>
                </a:lnTo>
                <a:lnTo>
                  <a:pt x="2231" y="1852"/>
                </a:lnTo>
                <a:lnTo>
                  <a:pt x="2235" y="1859"/>
                </a:lnTo>
                <a:lnTo>
                  <a:pt x="2237" y="1867"/>
                </a:lnTo>
                <a:lnTo>
                  <a:pt x="2238" y="1875"/>
                </a:lnTo>
                <a:lnTo>
                  <a:pt x="2237" y="1883"/>
                </a:lnTo>
                <a:lnTo>
                  <a:pt x="2235" y="1891"/>
                </a:lnTo>
                <a:lnTo>
                  <a:pt x="2231" y="1898"/>
                </a:lnTo>
                <a:lnTo>
                  <a:pt x="2226" y="1903"/>
                </a:lnTo>
                <a:lnTo>
                  <a:pt x="2221" y="1909"/>
                </a:lnTo>
                <a:lnTo>
                  <a:pt x="2214" y="1911"/>
                </a:lnTo>
                <a:lnTo>
                  <a:pt x="2206" y="1914"/>
                </a:lnTo>
                <a:lnTo>
                  <a:pt x="2198" y="1915"/>
                </a:lnTo>
                <a:lnTo>
                  <a:pt x="2190" y="1914"/>
                </a:lnTo>
                <a:lnTo>
                  <a:pt x="2182" y="1911"/>
                </a:lnTo>
                <a:lnTo>
                  <a:pt x="2175" y="1909"/>
                </a:lnTo>
                <a:lnTo>
                  <a:pt x="2170" y="1903"/>
                </a:lnTo>
                <a:lnTo>
                  <a:pt x="2164" y="1898"/>
                </a:lnTo>
                <a:lnTo>
                  <a:pt x="2160" y="1891"/>
                </a:lnTo>
                <a:lnTo>
                  <a:pt x="2159" y="1883"/>
                </a:lnTo>
                <a:lnTo>
                  <a:pt x="2158" y="1875"/>
                </a:lnTo>
                <a:close/>
                <a:moveTo>
                  <a:pt x="2452" y="3624"/>
                </a:moveTo>
                <a:lnTo>
                  <a:pt x="2452" y="2674"/>
                </a:lnTo>
                <a:lnTo>
                  <a:pt x="2618" y="2674"/>
                </a:lnTo>
                <a:lnTo>
                  <a:pt x="2676" y="3624"/>
                </a:lnTo>
                <a:lnTo>
                  <a:pt x="2452" y="3624"/>
                </a:lnTo>
                <a:close/>
                <a:moveTo>
                  <a:pt x="2816" y="4763"/>
                </a:moveTo>
                <a:lnTo>
                  <a:pt x="2679" y="2666"/>
                </a:lnTo>
                <a:lnTo>
                  <a:pt x="2734" y="1228"/>
                </a:lnTo>
                <a:lnTo>
                  <a:pt x="2737" y="1194"/>
                </a:lnTo>
                <a:lnTo>
                  <a:pt x="2741" y="1158"/>
                </a:lnTo>
                <a:lnTo>
                  <a:pt x="2745" y="1139"/>
                </a:lnTo>
                <a:lnTo>
                  <a:pt x="2749" y="1120"/>
                </a:lnTo>
                <a:lnTo>
                  <a:pt x="2754" y="1100"/>
                </a:lnTo>
                <a:lnTo>
                  <a:pt x="2761" y="1081"/>
                </a:lnTo>
                <a:lnTo>
                  <a:pt x="2769" y="1061"/>
                </a:lnTo>
                <a:lnTo>
                  <a:pt x="2780" y="1042"/>
                </a:lnTo>
                <a:lnTo>
                  <a:pt x="2790" y="1024"/>
                </a:lnTo>
                <a:lnTo>
                  <a:pt x="2804" y="1005"/>
                </a:lnTo>
                <a:lnTo>
                  <a:pt x="2818" y="987"/>
                </a:lnTo>
                <a:lnTo>
                  <a:pt x="2836" y="971"/>
                </a:lnTo>
                <a:lnTo>
                  <a:pt x="2855" y="955"/>
                </a:lnTo>
                <a:lnTo>
                  <a:pt x="2876" y="940"/>
                </a:lnTo>
                <a:lnTo>
                  <a:pt x="3063" y="825"/>
                </a:lnTo>
                <a:lnTo>
                  <a:pt x="3076" y="817"/>
                </a:lnTo>
                <a:lnTo>
                  <a:pt x="3088" y="810"/>
                </a:lnTo>
                <a:lnTo>
                  <a:pt x="3102" y="805"/>
                </a:lnTo>
                <a:lnTo>
                  <a:pt x="3114" y="799"/>
                </a:lnTo>
                <a:lnTo>
                  <a:pt x="3126" y="797"/>
                </a:lnTo>
                <a:lnTo>
                  <a:pt x="3138" y="794"/>
                </a:lnTo>
                <a:lnTo>
                  <a:pt x="3149" y="791"/>
                </a:lnTo>
                <a:lnTo>
                  <a:pt x="3161" y="790"/>
                </a:lnTo>
                <a:lnTo>
                  <a:pt x="3172" y="790"/>
                </a:lnTo>
                <a:lnTo>
                  <a:pt x="3183" y="791"/>
                </a:lnTo>
                <a:lnTo>
                  <a:pt x="3193" y="792"/>
                </a:lnTo>
                <a:lnTo>
                  <a:pt x="3203" y="795"/>
                </a:lnTo>
                <a:lnTo>
                  <a:pt x="3212" y="798"/>
                </a:lnTo>
                <a:lnTo>
                  <a:pt x="3221" y="802"/>
                </a:lnTo>
                <a:lnTo>
                  <a:pt x="3239" y="811"/>
                </a:lnTo>
                <a:lnTo>
                  <a:pt x="3254" y="823"/>
                </a:lnTo>
                <a:lnTo>
                  <a:pt x="3269" y="837"/>
                </a:lnTo>
                <a:lnTo>
                  <a:pt x="3281" y="854"/>
                </a:lnTo>
                <a:lnTo>
                  <a:pt x="3290" y="873"/>
                </a:lnTo>
                <a:lnTo>
                  <a:pt x="3298" y="893"/>
                </a:lnTo>
                <a:lnTo>
                  <a:pt x="3303" y="915"/>
                </a:lnTo>
                <a:lnTo>
                  <a:pt x="3307" y="938"/>
                </a:lnTo>
                <a:lnTo>
                  <a:pt x="3307" y="962"/>
                </a:lnTo>
                <a:lnTo>
                  <a:pt x="3294" y="2497"/>
                </a:lnTo>
                <a:lnTo>
                  <a:pt x="2957" y="2497"/>
                </a:lnTo>
                <a:lnTo>
                  <a:pt x="2957" y="2696"/>
                </a:lnTo>
                <a:lnTo>
                  <a:pt x="3011" y="2696"/>
                </a:lnTo>
                <a:lnTo>
                  <a:pt x="3011" y="2551"/>
                </a:lnTo>
                <a:lnTo>
                  <a:pt x="3294" y="2551"/>
                </a:lnTo>
                <a:lnTo>
                  <a:pt x="3293" y="2674"/>
                </a:lnTo>
                <a:lnTo>
                  <a:pt x="3822" y="2674"/>
                </a:lnTo>
                <a:lnTo>
                  <a:pt x="3822" y="3624"/>
                </a:lnTo>
                <a:lnTo>
                  <a:pt x="3285" y="3624"/>
                </a:lnTo>
                <a:lnTo>
                  <a:pt x="3274" y="4763"/>
                </a:lnTo>
                <a:lnTo>
                  <a:pt x="2816" y="4763"/>
                </a:lnTo>
                <a:close/>
                <a:moveTo>
                  <a:pt x="2992" y="0"/>
                </a:moveTo>
                <a:lnTo>
                  <a:pt x="2992" y="0"/>
                </a:lnTo>
                <a:lnTo>
                  <a:pt x="3012" y="1"/>
                </a:lnTo>
                <a:lnTo>
                  <a:pt x="3031" y="3"/>
                </a:lnTo>
                <a:lnTo>
                  <a:pt x="3050" y="7"/>
                </a:lnTo>
                <a:lnTo>
                  <a:pt x="3068" y="11"/>
                </a:lnTo>
                <a:lnTo>
                  <a:pt x="3094" y="19"/>
                </a:lnTo>
                <a:lnTo>
                  <a:pt x="3118" y="30"/>
                </a:lnTo>
                <a:lnTo>
                  <a:pt x="3142" y="42"/>
                </a:lnTo>
                <a:lnTo>
                  <a:pt x="3164" y="56"/>
                </a:lnTo>
                <a:lnTo>
                  <a:pt x="3185" y="73"/>
                </a:lnTo>
                <a:lnTo>
                  <a:pt x="3204" y="91"/>
                </a:lnTo>
                <a:lnTo>
                  <a:pt x="3221" y="110"/>
                </a:lnTo>
                <a:lnTo>
                  <a:pt x="3239" y="132"/>
                </a:lnTo>
                <a:lnTo>
                  <a:pt x="3254" y="154"/>
                </a:lnTo>
                <a:lnTo>
                  <a:pt x="3266" y="179"/>
                </a:lnTo>
                <a:lnTo>
                  <a:pt x="3278" y="203"/>
                </a:lnTo>
                <a:lnTo>
                  <a:pt x="3287" y="230"/>
                </a:lnTo>
                <a:lnTo>
                  <a:pt x="3294" y="257"/>
                </a:lnTo>
                <a:lnTo>
                  <a:pt x="3299" y="283"/>
                </a:lnTo>
                <a:lnTo>
                  <a:pt x="3303" y="312"/>
                </a:lnTo>
                <a:lnTo>
                  <a:pt x="3305" y="341"/>
                </a:lnTo>
                <a:lnTo>
                  <a:pt x="3305" y="398"/>
                </a:lnTo>
                <a:lnTo>
                  <a:pt x="3305" y="428"/>
                </a:lnTo>
                <a:lnTo>
                  <a:pt x="3303" y="445"/>
                </a:lnTo>
                <a:lnTo>
                  <a:pt x="3299" y="459"/>
                </a:lnTo>
                <a:lnTo>
                  <a:pt x="3294" y="473"/>
                </a:lnTo>
                <a:lnTo>
                  <a:pt x="3285" y="486"/>
                </a:lnTo>
                <a:lnTo>
                  <a:pt x="3275" y="498"/>
                </a:lnTo>
                <a:lnTo>
                  <a:pt x="3263" y="509"/>
                </a:lnTo>
                <a:lnTo>
                  <a:pt x="3250" y="518"/>
                </a:lnTo>
                <a:lnTo>
                  <a:pt x="3235" y="528"/>
                </a:lnTo>
                <a:lnTo>
                  <a:pt x="3227" y="551"/>
                </a:lnTo>
                <a:lnTo>
                  <a:pt x="3217" y="572"/>
                </a:lnTo>
                <a:lnTo>
                  <a:pt x="3207" y="594"/>
                </a:lnTo>
                <a:lnTo>
                  <a:pt x="3195" y="614"/>
                </a:lnTo>
                <a:lnTo>
                  <a:pt x="3181" y="633"/>
                </a:lnTo>
                <a:lnTo>
                  <a:pt x="3166" y="650"/>
                </a:lnTo>
                <a:lnTo>
                  <a:pt x="3150" y="666"/>
                </a:lnTo>
                <a:lnTo>
                  <a:pt x="3133" y="681"/>
                </a:lnTo>
                <a:lnTo>
                  <a:pt x="3114" y="696"/>
                </a:lnTo>
                <a:lnTo>
                  <a:pt x="3095" y="708"/>
                </a:lnTo>
                <a:lnTo>
                  <a:pt x="3075" y="717"/>
                </a:lnTo>
                <a:lnTo>
                  <a:pt x="3054" y="727"/>
                </a:lnTo>
                <a:lnTo>
                  <a:pt x="3032" y="733"/>
                </a:lnTo>
                <a:lnTo>
                  <a:pt x="3011" y="739"/>
                </a:lnTo>
                <a:lnTo>
                  <a:pt x="2986" y="741"/>
                </a:lnTo>
                <a:lnTo>
                  <a:pt x="2964" y="743"/>
                </a:lnTo>
                <a:lnTo>
                  <a:pt x="2949" y="743"/>
                </a:lnTo>
                <a:lnTo>
                  <a:pt x="2934" y="741"/>
                </a:lnTo>
                <a:lnTo>
                  <a:pt x="2919" y="739"/>
                </a:lnTo>
                <a:lnTo>
                  <a:pt x="2904" y="736"/>
                </a:lnTo>
                <a:lnTo>
                  <a:pt x="2878" y="728"/>
                </a:lnTo>
                <a:lnTo>
                  <a:pt x="2851" y="717"/>
                </a:lnTo>
                <a:lnTo>
                  <a:pt x="2825" y="704"/>
                </a:lnTo>
                <a:lnTo>
                  <a:pt x="2802" y="688"/>
                </a:lnTo>
                <a:lnTo>
                  <a:pt x="2780" y="670"/>
                </a:lnTo>
                <a:lnTo>
                  <a:pt x="2759" y="650"/>
                </a:lnTo>
                <a:lnTo>
                  <a:pt x="2742" y="627"/>
                </a:lnTo>
                <a:lnTo>
                  <a:pt x="2726" y="603"/>
                </a:lnTo>
                <a:lnTo>
                  <a:pt x="2711" y="578"/>
                </a:lnTo>
                <a:lnTo>
                  <a:pt x="2699" y="549"/>
                </a:lnTo>
                <a:lnTo>
                  <a:pt x="2690" y="521"/>
                </a:lnTo>
                <a:lnTo>
                  <a:pt x="2683" y="492"/>
                </a:lnTo>
                <a:lnTo>
                  <a:pt x="2679" y="461"/>
                </a:lnTo>
                <a:lnTo>
                  <a:pt x="2677" y="428"/>
                </a:lnTo>
                <a:lnTo>
                  <a:pt x="2677" y="341"/>
                </a:lnTo>
                <a:lnTo>
                  <a:pt x="2677" y="324"/>
                </a:lnTo>
                <a:lnTo>
                  <a:pt x="2679" y="305"/>
                </a:lnTo>
                <a:lnTo>
                  <a:pt x="2681" y="287"/>
                </a:lnTo>
                <a:lnTo>
                  <a:pt x="2684" y="270"/>
                </a:lnTo>
                <a:lnTo>
                  <a:pt x="2688" y="254"/>
                </a:lnTo>
                <a:lnTo>
                  <a:pt x="2694" y="238"/>
                </a:lnTo>
                <a:lnTo>
                  <a:pt x="2699" y="222"/>
                </a:lnTo>
                <a:lnTo>
                  <a:pt x="2706" y="206"/>
                </a:lnTo>
                <a:lnTo>
                  <a:pt x="2712" y="191"/>
                </a:lnTo>
                <a:lnTo>
                  <a:pt x="2720" y="176"/>
                </a:lnTo>
                <a:lnTo>
                  <a:pt x="2728" y="161"/>
                </a:lnTo>
                <a:lnTo>
                  <a:pt x="2738" y="148"/>
                </a:lnTo>
                <a:lnTo>
                  <a:pt x="2749" y="134"/>
                </a:lnTo>
                <a:lnTo>
                  <a:pt x="2758" y="122"/>
                </a:lnTo>
                <a:lnTo>
                  <a:pt x="2770" y="110"/>
                </a:lnTo>
                <a:lnTo>
                  <a:pt x="2781" y="98"/>
                </a:lnTo>
                <a:lnTo>
                  <a:pt x="2751" y="82"/>
                </a:lnTo>
                <a:lnTo>
                  <a:pt x="2745" y="77"/>
                </a:lnTo>
                <a:lnTo>
                  <a:pt x="2738" y="71"/>
                </a:lnTo>
                <a:lnTo>
                  <a:pt x="2732" y="66"/>
                </a:lnTo>
                <a:lnTo>
                  <a:pt x="2728" y="59"/>
                </a:lnTo>
                <a:lnTo>
                  <a:pt x="2726" y="52"/>
                </a:lnTo>
                <a:lnTo>
                  <a:pt x="2724" y="47"/>
                </a:lnTo>
                <a:lnTo>
                  <a:pt x="2724" y="40"/>
                </a:lnTo>
                <a:lnTo>
                  <a:pt x="2724" y="34"/>
                </a:lnTo>
                <a:lnTo>
                  <a:pt x="2726" y="28"/>
                </a:lnTo>
                <a:lnTo>
                  <a:pt x="2727" y="21"/>
                </a:lnTo>
                <a:lnTo>
                  <a:pt x="2731" y="17"/>
                </a:lnTo>
                <a:lnTo>
                  <a:pt x="2734" y="12"/>
                </a:lnTo>
                <a:lnTo>
                  <a:pt x="2739" y="9"/>
                </a:lnTo>
                <a:lnTo>
                  <a:pt x="2743" y="5"/>
                </a:lnTo>
                <a:lnTo>
                  <a:pt x="2749" y="4"/>
                </a:lnTo>
                <a:lnTo>
                  <a:pt x="2755" y="4"/>
                </a:lnTo>
                <a:lnTo>
                  <a:pt x="2974" y="1"/>
                </a:lnTo>
                <a:lnTo>
                  <a:pt x="2992" y="0"/>
                </a:lnTo>
                <a:close/>
                <a:moveTo>
                  <a:pt x="3196" y="387"/>
                </a:moveTo>
                <a:lnTo>
                  <a:pt x="3196" y="428"/>
                </a:lnTo>
                <a:lnTo>
                  <a:pt x="3195" y="455"/>
                </a:lnTo>
                <a:lnTo>
                  <a:pt x="3191" y="482"/>
                </a:lnTo>
                <a:lnTo>
                  <a:pt x="3185" y="506"/>
                </a:lnTo>
                <a:lnTo>
                  <a:pt x="3177" y="531"/>
                </a:lnTo>
                <a:lnTo>
                  <a:pt x="3166" y="553"/>
                </a:lnTo>
                <a:lnTo>
                  <a:pt x="3156" y="575"/>
                </a:lnTo>
                <a:lnTo>
                  <a:pt x="3142" y="595"/>
                </a:lnTo>
                <a:lnTo>
                  <a:pt x="3126" y="614"/>
                </a:lnTo>
                <a:lnTo>
                  <a:pt x="3110" y="630"/>
                </a:lnTo>
                <a:lnTo>
                  <a:pt x="3093" y="645"/>
                </a:lnTo>
                <a:lnTo>
                  <a:pt x="3072" y="658"/>
                </a:lnTo>
                <a:lnTo>
                  <a:pt x="3052" y="669"/>
                </a:lnTo>
                <a:lnTo>
                  <a:pt x="3031" y="677"/>
                </a:lnTo>
                <a:lnTo>
                  <a:pt x="3009" y="684"/>
                </a:lnTo>
                <a:lnTo>
                  <a:pt x="2986" y="688"/>
                </a:lnTo>
                <a:lnTo>
                  <a:pt x="2964" y="689"/>
                </a:lnTo>
                <a:lnTo>
                  <a:pt x="2939" y="688"/>
                </a:lnTo>
                <a:lnTo>
                  <a:pt x="2917" y="684"/>
                </a:lnTo>
                <a:lnTo>
                  <a:pt x="2895" y="677"/>
                </a:lnTo>
                <a:lnTo>
                  <a:pt x="2874" y="669"/>
                </a:lnTo>
                <a:lnTo>
                  <a:pt x="2853" y="658"/>
                </a:lnTo>
                <a:lnTo>
                  <a:pt x="2835" y="645"/>
                </a:lnTo>
                <a:lnTo>
                  <a:pt x="2816" y="630"/>
                </a:lnTo>
                <a:lnTo>
                  <a:pt x="2800" y="614"/>
                </a:lnTo>
                <a:lnTo>
                  <a:pt x="2785" y="595"/>
                </a:lnTo>
                <a:lnTo>
                  <a:pt x="2771" y="575"/>
                </a:lnTo>
                <a:lnTo>
                  <a:pt x="2759" y="553"/>
                </a:lnTo>
                <a:lnTo>
                  <a:pt x="2750" y="531"/>
                </a:lnTo>
                <a:lnTo>
                  <a:pt x="2742" y="506"/>
                </a:lnTo>
                <a:lnTo>
                  <a:pt x="2735" y="482"/>
                </a:lnTo>
                <a:lnTo>
                  <a:pt x="2732" y="455"/>
                </a:lnTo>
                <a:lnTo>
                  <a:pt x="2731" y="428"/>
                </a:lnTo>
                <a:lnTo>
                  <a:pt x="2731" y="341"/>
                </a:lnTo>
                <a:lnTo>
                  <a:pt x="2731" y="325"/>
                </a:lnTo>
                <a:lnTo>
                  <a:pt x="2732" y="308"/>
                </a:lnTo>
                <a:lnTo>
                  <a:pt x="2735" y="291"/>
                </a:lnTo>
                <a:lnTo>
                  <a:pt x="2738" y="277"/>
                </a:lnTo>
                <a:lnTo>
                  <a:pt x="2742" y="261"/>
                </a:lnTo>
                <a:lnTo>
                  <a:pt x="2747" y="246"/>
                </a:lnTo>
                <a:lnTo>
                  <a:pt x="2753" y="231"/>
                </a:lnTo>
                <a:lnTo>
                  <a:pt x="2758" y="218"/>
                </a:lnTo>
                <a:lnTo>
                  <a:pt x="2766" y="204"/>
                </a:lnTo>
                <a:lnTo>
                  <a:pt x="2773" y="191"/>
                </a:lnTo>
                <a:lnTo>
                  <a:pt x="2782" y="179"/>
                </a:lnTo>
                <a:lnTo>
                  <a:pt x="2790" y="167"/>
                </a:lnTo>
                <a:lnTo>
                  <a:pt x="2800" y="156"/>
                </a:lnTo>
                <a:lnTo>
                  <a:pt x="2810" y="145"/>
                </a:lnTo>
                <a:lnTo>
                  <a:pt x="2821" y="136"/>
                </a:lnTo>
                <a:lnTo>
                  <a:pt x="2832" y="126"/>
                </a:lnTo>
                <a:lnTo>
                  <a:pt x="2998" y="219"/>
                </a:lnTo>
                <a:lnTo>
                  <a:pt x="2927" y="301"/>
                </a:lnTo>
                <a:lnTo>
                  <a:pt x="3084" y="306"/>
                </a:lnTo>
                <a:lnTo>
                  <a:pt x="3084" y="387"/>
                </a:lnTo>
                <a:lnTo>
                  <a:pt x="3196" y="387"/>
                </a:lnTo>
                <a:close/>
                <a:moveTo>
                  <a:pt x="629" y="21"/>
                </a:moveTo>
                <a:lnTo>
                  <a:pt x="629" y="21"/>
                </a:lnTo>
                <a:lnTo>
                  <a:pt x="645" y="21"/>
                </a:lnTo>
                <a:lnTo>
                  <a:pt x="661" y="23"/>
                </a:lnTo>
                <a:lnTo>
                  <a:pt x="676" y="26"/>
                </a:lnTo>
                <a:lnTo>
                  <a:pt x="691" y="30"/>
                </a:lnTo>
                <a:lnTo>
                  <a:pt x="716" y="34"/>
                </a:lnTo>
                <a:lnTo>
                  <a:pt x="742" y="42"/>
                </a:lnTo>
                <a:lnTo>
                  <a:pt x="767" y="51"/>
                </a:lnTo>
                <a:lnTo>
                  <a:pt x="790" y="63"/>
                </a:lnTo>
                <a:lnTo>
                  <a:pt x="813" y="78"/>
                </a:lnTo>
                <a:lnTo>
                  <a:pt x="833" y="94"/>
                </a:lnTo>
                <a:lnTo>
                  <a:pt x="853" y="113"/>
                </a:lnTo>
                <a:lnTo>
                  <a:pt x="871" y="133"/>
                </a:lnTo>
                <a:lnTo>
                  <a:pt x="887" y="154"/>
                </a:lnTo>
                <a:lnTo>
                  <a:pt x="901" y="177"/>
                </a:lnTo>
                <a:lnTo>
                  <a:pt x="914" y="201"/>
                </a:lnTo>
                <a:lnTo>
                  <a:pt x="924" y="228"/>
                </a:lnTo>
                <a:lnTo>
                  <a:pt x="932" y="255"/>
                </a:lnTo>
                <a:lnTo>
                  <a:pt x="938" y="283"/>
                </a:lnTo>
                <a:lnTo>
                  <a:pt x="942" y="312"/>
                </a:lnTo>
                <a:lnTo>
                  <a:pt x="943" y="341"/>
                </a:lnTo>
                <a:lnTo>
                  <a:pt x="943" y="428"/>
                </a:lnTo>
                <a:lnTo>
                  <a:pt x="942" y="461"/>
                </a:lnTo>
                <a:lnTo>
                  <a:pt x="938" y="492"/>
                </a:lnTo>
                <a:lnTo>
                  <a:pt x="931" y="521"/>
                </a:lnTo>
                <a:lnTo>
                  <a:pt x="922" y="549"/>
                </a:lnTo>
                <a:lnTo>
                  <a:pt x="909" y="578"/>
                </a:lnTo>
                <a:lnTo>
                  <a:pt x="895" y="603"/>
                </a:lnTo>
                <a:lnTo>
                  <a:pt x="879" y="627"/>
                </a:lnTo>
                <a:lnTo>
                  <a:pt x="860" y="650"/>
                </a:lnTo>
                <a:lnTo>
                  <a:pt x="840" y="670"/>
                </a:lnTo>
                <a:lnTo>
                  <a:pt x="818" y="688"/>
                </a:lnTo>
                <a:lnTo>
                  <a:pt x="794" y="704"/>
                </a:lnTo>
                <a:lnTo>
                  <a:pt x="770" y="717"/>
                </a:lnTo>
                <a:lnTo>
                  <a:pt x="743" y="728"/>
                </a:lnTo>
                <a:lnTo>
                  <a:pt x="716" y="736"/>
                </a:lnTo>
                <a:lnTo>
                  <a:pt x="701" y="739"/>
                </a:lnTo>
                <a:lnTo>
                  <a:pt x="686" y="741"/>
                </a:lnTo>
                <a:lnTo>
                  <a:pt x="672" y="743"/>
                </a:lnTo>
                <a:lnTo>
                  <a:pt x="657" y="743"/>
                </a:lnTo>
                <a:lnTo>
                  <a:pt x="639" y="741"/>
                </a:lnTo>
                <a:lnTo>
                  <a:pt x="622" y="740"/>
                </a:lnTo>
                <a:lnTo>
                  <a:pt x="605" y="737"/>
                </a:lnTo>
                <a:lnTo>
                  <a:pt x="587" y="733"/>
                </a:lnTo>
                <a:lnTo>
                  <a:pt x="571" y="728"/>
                </a:lnTo>
                <a:lnTo>
                  <a:pt x="555" y="723"/>
                </a:lnTo>
                <a:lnTo>
                  <a:pt x="540" y="715"/>
                </a:lnTo>
                <a:lnTo>
                  <a:pt x="525" y="708"/>
                </a:lnTo>
                <a:lnTo>
                  <a:pt x="510" y="698"/>
                </a:lnTo>
                <a:lnTo>
                  <a:pt x="496" y="689"/>
                </a:lnTo>
                <a:lnTo>
                  <a:pt x="484" y="678"/>
                </a:lnTo>
                <a:lnTo>
                  <a:pt x="470" y="666"/>
                </a:lnTo>
                <a:lnTo>
                  <a:pt x="458" y="654"/>
                </a:lnTo>
                <a:lnTo>
                  <a:pt x="447" y="642"/>
                </a:lnTo>
                <a:lnTo>
                  <a:pt x="435" y="627"/>
                </a:lnTo>
                <a:lnTo>
                  <a:pt x="426" y="614"/>
                </a:lnTo>
                <a:lnTo>
                  <a:pt x="403" y="604"/>
                </a:lnTo>
                <a:lnTo>
                  <a:pt x="382" y="594"/>
                </a:lnTo>
                <a:lnTo>
                  <a:pt x="363" y="582"/>
                </a:lnTo>
                <a:lnTo>
                  <a:pt x="347" y="568"/>
                </a:lnTo>
                <a:lnTo>
                  <a:pt x="340" y="560"/>
                </a:lnTo>
                <a:lnTo>
                  <a:pt x="333" y="553"/>
                </a:lnTo>
                <a:lnTo>
                  <a:pt x="328" y="544"/>
                </a:lnTo>
                <a:lnTo>
                  <a:pt x="324" y="536"/>
                </a:lnTo>
                <a:lnTo>
                  <a:pt x="320" y="527"/>
                </a:lnTo>
                <a:lnTo>
                  <a:pt x="317" y="517"/>
                </a:lnTo>
                <a:lnTo>
                  <a:pt x="316" y="508"/>
                </a:lnTo>
                <a:lnTo>
                  <a:pt x="316" y="497"/>
                </a:lnTo>
                <a:lnTo>
                  <a:pt x="316" y="363"/>
                </a:lnTo>
                <a:lnTo>
                  <a:pt x="317" y="328"/>
                </a:lnTo>
                <a:lnTo>
                  <a:pt x="321" y="296"/>
                </a:lnTo>
                <a:lnTo>
                  <a:pt x="329" y="263"/>
                </a:lnTo>
                <a:lnTo>
                  <a:pt x="339" y="231"/>
                </a:lnTo>
                <a:lnTo>
                  <a:pt x="352" y="201"/>
                </a:lnTo>
                <a:lnTo>
                  <a:pt x="367" y="173"/>
                </a:lnTo>
                <a:lnTo>
                  <a:pt x="386" y="148"/>
                </a:lnTo>
                <a:lnTo>
                  <a:pt x="404" y="124"/>
                </a:lnTo>
                <a:lnTo>
                  <a:pt x="427" y="101"/>
                </a:lnTo>
                <a:lnTo>
                  <a:pt x="451" y="81"/>
                </a:lnTo>
                <a:lnTo>
                  <a:pt x="477" y="63"/>
                </a:lnTo>
                <a:lnTo>
                  <a:pt x="490" y="56"/>
                </a:lnTo>
                <a:lnTo>
                  <a:pt x="504" y="48"/>
                </a:lnTo>
                <a:lnTo>
                  <a:pt x="519" y="43"/>
                </a:lnTo>
                <a:lnTo>
                  <a:pt x="533" y="38"/>
                </a:lnTo>
                <a:lnTo>
                  <a:pt x="548" y="32"/>
                </a:lnTo>
                <a:lnTo>
                  <a:pt x="564" y="28"/>
                </a:lnTo>
                <a:lnTo>
                  <a:pt x="579" y="26"/>
                </a:lnTo>
                <a:lnTo>
                  <a:pt x="595" y="23"/>
                </a:lnTo>
                <a:lnTo>
                  <a:pt x="611" y="21"/>
                </a:lnTo>
                <a:lnTo>
                  <a:pt x="629" y="21"/>
                </a:lnTo>
                <a:close/>
                <a:moveTo>
                  <a:pt x="446" y="539"/>
                </a:moveTo>
                <a:lnTo>
                  <a:pt x="446" y="539"/>
                </a:lnTo>
                <a:lnTo>
                  <a:pt x="459" y="565"/>
                </a:lnTo>
                <a:lnTo>
                  <a:pt x="474" y="590"/>
                </a:lnTo>
                <a:lnTo>
                  <a:pt x="492" y="611"/>
                </a:lnTo>
                <a:lnTo>
                  <a:pt x="512" y="631"/>
                </a:lnTo>
                <a:lnTo>
                  <a:pt x="527" y="645"/>
                </a:lnTo>
                <a:lnTo>
                  <a:pt x="544" y="655"/>
                </a:lnTo>
                <a:lnTo>
                  <a:pt x="562" y="665"/>
                </a:lnTo>
                <a:lnTo>
                  <a:pt x="579" y="674"/>
                </a:lnTo>
                <a:lnTo>
                  <a:pt x="598" y="680"/>
                </a:lnTo>
                <a:lnTo>
                  <a:pt x="617" y="685"/>
                </a:lnTo>
                <a:lnTo>
                  <a:pt x="637" y="688"/>
                </a:lnTo>
                <a:lnTo>
                  <a:pt x="657" y="689"/>
                </a:lnTo>
                <a:lnTo>
                  <a:pt x="680" y="688"/>
                </a:lnTo>
                <a:lnTo>
                  <a:pt x="703" y="684"/>
                </a:lnTo>
                <a:lnTo>
                  <a:pt x="725" y="677"/>
                </a:lnTo>
                <a:lnTo>
                  <a:pt x="747" y="669"/>
                </a:lnTo>
                <a:lnTo>
                  <a:pt x="767" y="658"/>
                </a:lnTo>
                <a:lnTo>
                  <a:pt x="786" y="645"/>
                </a:lnTo>
                <a:lnTo>
                  <a:pt x="803" y="630"/>
                </a:lnTo>
                <a:lnTo>
                  <a:pt x="821" y="614"/>
                </a:lnTo>
                <a:lnTo>
                  <a:pt x="836" y="595"/>
                </a:lnTo>
                <a:lnTo>
                  <a:pt x="849" y="575"/>
                </a:lnTo>
                <a:lnTo>
                  <a:pt x="861" y="553"/>
                </a:lnTo>
                <a:lnTo>
                  <a:pt x="871" y="531"/>
                </a:lnTo>
                <a:lnTo>
                  <a:pt x="879" y="506"/>
                </a:lnTo>
                <a:lnTo>
                  <a:pt x="884" y="482"/>
                </a:lnTo>
                <a:lnTo>
                  <a:pt x="888" y="455"/>
                </a:lnTo>
                <a:lnTo>
                  <a:pt x="889" y="428"/>
                </a:lnTo>
                <a:lnTo>
                  <a:pt x="889" y="341"/>
                </a:lnTo>
                <a:lnTo>
                  <a:pt x="888" y="318"/>
                </a:lnTo>
                <a:lnTo>
                  <a:pt x="885" y="297"/>
                </a:lnTo>
                <a:lnTo>
                  <a:pt x="881" y="275"/>
                </a:lnTo>
                <a:lnTo>
                  <a:pt x="876" y="255"/>
                </a:lnTo>
                <a:lnTo>
                  <a:pt x="869" y="235"/>
                </a:lnTo>
                <a:lnTo>
                  <a:pt x="861" y="216"/>
                </a:lnTo>
                <a:lnTo>
                  <a:pt x="852" y="199"/>
                </a:lnTo>
                <a:lnTo>
                  <a:pt x="841" y="181"/>
                </a:lnTo>
                <a:lnTo>
                  <a:pt x="742" y="181"/>
                </a:lnTo>
                <a:lnTo>
                  <a:pt x="720" y="183"/>
                </a:lnTo>
                <a:lnTo>
                  <a:pt x="701" y="187"/>
                </a:lnTo>
                <a:lnTo>
                  <a:pt x="684" y="192"/>
                </a:lnTo>
                <a:lnTo>
                  <a:pt x="670" y="200"/>
                </a:lnTo>
                <a:lnTo>
                  <a:pt x="658" y="210"/>
                </a:lnTo>
                <a:lnTo>
                  <a:pt x="649" y="222"/>
                </a:lnTo>
                <a:lnTo>
                  <a:pt x="641" y="235"/>
                </a:lnTo>
                <a:lnTo>
                  <a:pt x="634" y="248"/>
                </a:lnTo>
                <a:lnTo>
                  <a:pt x="630" y="265"/>
                </a:lnTo>
                <a:lnTo>
                  <a:pt x="626" y="282"/>
                </a:lnTo>
                <a:lnTo>
                  <a:pt x="623" y="300"/>
                </a:lnTo>
                <a:lnTo>
                  <a:pt x="622" y="318"/>
                </a:lnTo>
                <a:lnTo>
                  <a:pt x="621" y="357"/>
                </a:lnTo>
                <a:lnTo>
                  <a:pt x="621" y="396"/>
                </a:lnTo>
                <a:lnTo>
                  <a:pt x="531" y="317"/>
                </a:lnTo>
                <a:lnTo>
                  <a:pt x="531" y="497"/>
                </a:lnTo>
                <a:lnTo>
                  <a:pt x="446" y="539"/>
                </a:lnTo>
                <a:close/>
                <a:moveTo>
                  <a:pt x="1356" y="1970"/>
                </a:moveTo>
                <a:lnTo>
                  <a:pt x="1356" y="1640"/>
                </a:lnTo>
                <a:lnTo>
                  <a:pt x="911" y="1640"/>
                </a:lnTo>
                <a:lnTo>
                  <a:pt x="899" y="1629"/>
                </a:lnTo>
                <a:lnTo>
                  <a:pt x="871" y="1602"/>
                </a:lnTo>
                <a:lnTo>
                  <a:pt x="860" y="1381"/>
                </a:lnTo>
                <a:lnTo>
                  <a:pt x="856" y="1315"/>
                </a:lnTo>
                <a:lnTo>
                  <a:pt x="849" y="1257"/>
                </a:lnTo>
                <a:lnTo>
                  <a:pt x="846" y="1232"/>
                </a:lnTo>
                <a:lnTo>
                  <a:pt x="842" y="1209"/>
                </a:lnTo>
                <a:lnTo>
                  <a:pt x="837" y="1187"/>
                </a:lnTo>
                <a:lnTo>
                  <a:pt x="832" y="1166"/>
                </a:lnTo>
                <a:lnTo>
                  <a:pt x="825" y="1147"/>
                </a:lnTo>
                <a:lnTo>
                  <a:pt x="817" y="1130"/>
                </a:lnTo>
                <a:lnTo>
                  <a:pt x="809" y="1114"/>
                </a:lnTo>
                <a:lnTo>
                  <a:pt x="798" y="1099"/>
                </a:lnTo>
                <a:lnTo>
                  <a:pt x="787" y="1084"/>
                </a:lnTo>
                <a:lnTo>
                  <a:pt x="775" y="1071"/>
                </a:lnTo>
                <a:lnTo>
                  <a:pt x="760" y="1058"/>
                </a:lnTo>
                <a:lnTo>
                  <a:pt x="746" y="1046"/>
                </a:lnTo>
                <a:lnTo>
                  <a:pt x="563" y="912"/>
                </a:lnTo>
                <a:lnTo>
                  <a:pt x="547" y="901"/>
                </a:lnTo>
                <a:lnTo>
                  <a:pt x="531" y="893"/>
                </a:lnTo>
                <a:lnTo>
                  <a:pt x="516" y="888"/>
                </a:lnTo>
                <a:lnTo>
                  <a:pt x="501" y="885"/>
                </a:lnTo>
                <a:lnTo>
                  <a:pt x="488" y="884"/>
                </a:lnTo>
                <a:lnTo>
                  <a:pt x="474" y="887"/>
                </a:lnTo>
                <a:lnTo>
                  <a:pt x="461" y="889"/>
                </a:lnTo>
                <a:lnTo>
                  <a:pt x="450" y="896"/>
                </a:lnTo>
                <a:lnTo>
                  <a:pt x="439" y="903"/>
                </a:lnTo>
                <a:lnTo>
                  <a:pt x="430" y="913"/>
                </a:lnTo>
                <a:lnTo>
                  <a:pt x="422" y="924"/>
                </a:lnTo>
                <a:lnTo>
                  <a:pt x="414" y="938"/>
                </a:lnTo>
                <a:lnTo>
                  <a:pt x="408" y="952"/>
                </a:lnTo>
                <a:lnTo>
                  <a:pt x="404" y="968"/>
                </a:lnTo>
                <a:lnTo>
                  <a:pt x="403" y="986"/>
                </a:lnTo>
                <a:lnTo>
                  <a:pt x="402" y="1005"/>
                </a:lnTo>
                <a:lnTo>
                  <a:pt x="416" y="2621"/>
                </a:lnTo>
                <a:lnTo>
                  <a:pt x="922" y="2621"/>
                </a:lnTo>
                <a:lnTo>
                  <a:pt x="892" y="2024"/>
                </a:lnTo>
                <a:lnTo>
                  <a:pt x="727" y="2024"/>
                </a:lnTo>
                <a:lnTo>
                  <a:pt x="707" y="2023"/>
                </a:lnTo>
                <a:lnTo>
                  <a:pt x="689" y="2022"/>
                </a:lnTo>
                <a:lnTo>
                  <a:pt x="672" y="2019"/>
                </a:lnTo>
                <a:lnTo>
                  <a:pt x="654" y="2015"/>
                </a:lnTo>
                <a:lnTo>
                  <a:pt x="638" y="2009"/>
                </a:lnTo>
                <a:lnTo>
                  <a:pt x="623" y="2001"/>
                </a:lnTo>
                <a:lnTo>
                  <a:pt x="610" y="1993"/>
                </a:lnTo>
                <a:lnTo>
                  <a:pt x="596" y="1984"/>
                </a:lnTo>
                <a:lnTo>
                  <a:pt x="584" y="1973"/>
                </a:lnTo>
                <a:lnTo>
                  <a:pt x="574" y="1961"/>
                </a:lnTo>
                <a:lnTo>
                  <a:pt x="564" y="1948"/>
                </a:lnTo>
                <a:lnTo>
                  <a:pt x="555" y="1934"/>
                </a:lnTo>
                <a:lnTo>
                  <a:pt x="548" y="1917"/>
                </a:lnTo>
                <a:lnTo>
                  <a:pt x="543" y="1899"/>
                </a:lnTo>
                <a:lnTo>
                  <a:pt x="537" y="1880"/>
                </a:lnTo>
                <a:lnTo>
                  <a:pt x="535" y="1860"/>
                </a:lnTo>
                <a:lnTo>
                  <a:pt x="478" y="1338"/>
                </a:lnTo>
                <a:lnTo>
                  <a:pt x="532" y="1331"/>
                </a:lnTo>
                <a:lnTo>
                  <a:pt x="588" y="1855"/>
                </a:lnTo>
                <a:lnTo>
                  <a:pt x="591" y="1870"/>
                </a:lnTo>
                <a:lnTo>
                  <a:pt x="594" y="1883"/>
                </a:lnTo>
                <a:lnTo>
                  <a:pt x="598" y="1895"/>
                </a:lnTo>
                <a:lnTo>
                  <a:pt x="602" y="1907"/>
                </a:lnTo>
                <a:lnTo>
                  <a:pt x="609" y="1917"/>
                </a:lnTo>
                <a:lnTo>
                  <a:pt x="614" y="1926"/>
                </a:lnTo>
                <a:lnTo>
                  <a:pt x="622" y="1936"/>
                </a:lnTo>
                <a:lnTo>
                  <a:pt x="630" y="1942"/>
                </a:lnTo>
                <a:lnTo>
                  <a:pt x="639" y="1949"/>
                </a:lnTo>
                <a:lnTo>
                  <a:pt x="649" y="1954"/>
                </a:lnTo>
                <a:lnTo>
                  <a:pt x="660" y="1960"/>
                </a:lnTo>
                <a:lnTo>
                  <a:pt x="672" y="1964"/>
                </a:lnTo>
                <a:lnTo>
                  <a:pt x="684" y="1966"/>
                </a:lnTo>
                <a:lnTo>
                  <a:pt x="697" y="1969"/>
                </a:lnTo>
                <a:lnTo>
                  <a:pt x="712" y="1970"/>
                </a:lnTo>
                <a:lnTo>
                  <a:pt x="727" y="1970"/>
                </a:lnTo>
                <a:lnTo>
                  <a:pt x="1356" y="1970"/>
                </a:lnTo>
                <a:close/>
                <a:moveTo>
                  <a:pt x="977" y="1586"/>
                </a:moveTo>
                <a:lnTo>
                  <a:pt x="1409" y="1586"/>
                </a:lnTo>
                <a:lnTo>
                  <a:pt x="1409" y="2024"/>
                </a:lnTo>
                <a:lnTo>
                  <a:pt x="998" y="2024"/>
                </a:lnTo>
                <a:lnTo>
                  <a:pt x="1030" y="2678"/>
                </a:lnTo>
                <a:lnTo>
                  <a:pt x="893" y="4763"/>
                </a:lnTo>
                <a:lnTo>
                  <a:pt x="786" y="4763"/>
                </a:lnTo>
                <a:lnTo>
                  <a:pt x="923" y="2674"/>
                </a:lnTo>
                <a:lnTo>
                  <a:pt x="416" y="2674"/>
                </a:lnTo>
                <a:lnTo>
                  <a:pt x="435" y="4763"/>
                </a:lnTo>
                <a:lnTo>
                  <a:pt x="328" y="4763"/>
                </a:lnTo>
                <a:lnTo>
                  <a:pt x="318" y="3678"/>
                </a:lnTo>
                <a:lnTo>
                  <a:pt x="0" y="3678"/>
                </a:lnTo>
                <a:lnTo>
                  <a:pt x="0" y="2621"/>
                </a:lnTo>
                <a:lnTo>
                  <a:pt x="309" y="2621"/>
                </a:lnTo>
                <a:lnTo>
                  <a:pt x="294" y="1006"/>
                </a:lnTo>
                <a:lnTo>
                  <a:pt x="294" y="991"/>
                </a:lnTo>
                <a:lnTo>
                  <a:pt x="296" y="977"/>
                </a:lnTo>
                <a:lnTo>
                  <a:pt x="298" y="962"/>
                </a:lnTo>
                <a:lnTo>
                  <a:pt x="301" y="947"/>
                </a:lnTo>
                <a:lnTo>
                  <a:pt x="304" y="934"/>
                </a:lnTo>
                <a:lnTo>
                  <a:pt x="309" y="919"/>
                </a:lnTo>
                <a:lnTo>
                  <a:pt x="314" y="905"/>
                </a:lnTo>
                <a:lnTo>
                  <a:pt x="320" y="892"/>
                </a:lnTo>
                <a:lnTo>
                  <a:pt x="326" y="878"/>
                </a:lnTo>
                <a:lnTo>
                  <a:pt x="333" y="866"/>
                </a:lnTo>
                <a:lnTo>
                  <a:pt x="341" y="854"/>
                </a:lnTo>
                <a:lnTo>
                  <a:pt x="351" y="844"/>
                </a:lnTo>
                <a:lnTo>
                  <a:pt x="359" y="833"/>
                </a:lnTo>
                <a:lnTo>
                  <a:pt x="369" y="822"/>
                </a:lnTo>
                <a:lnTo>
                  <a:pt x="380" y="814"/>
                </a:lnTo>
                <a:lnTo>
                  <a:pt x="391" y="805"/>
                </a:lnTo>
                <a:lnTo>
                  <a:pt x="402" y="798"/>
                </a:lnTo>
                <a:lnTo>
                  <a:pt x="414" y="791"/>
                </a:lnTo>
                <a:lnTo>
                  <a:pt x="426" y="786"/>
                </a:lnTo>
                <a:lnTo>
                  <a:pt x="439" y="780"/>
                </a:lnTo>
                <a:lnTo>
                  <a:pt x="453" y="778"/>
                </a:lnTo>
                <a:lnTo>
                  <a:pt x="466" y="775"/>
                </a:lnTo>
                <a:lnTo>
                  <a:pt x="481" y="774"/>
                </a:lnTo>
                <a:lnTo>
                  <a:pt x="496" y="774"/>
                </a:lnTo>
                <a:lnTo>
                  <a:pt x="510" y="775"/>
                </a:lnTo>
                <a:lnTo>
                  <a:pt x="527" y="778"/>
                </a:lnTo>
                <a:lnTo>
                  <a:pt x="541" y="782"/>
                </a:lnTo>
                <a:lnTo>
                  <a:pt x="558" y="787"/>
                </a:lnTo>
                <a:lnTo>
                  <a:pt x="574" y="794"/>
                </a:lnTo>
                <a:lnTo>
                  <a:pt x="590" y="802"/>
                </a:lnTo>
                <a:lnTo>
                  <a:pt x="607" y="813"/>
                </a:lnTo>
                <a:lnTo>
                  <a:pt x="623" y="823"/>
                </a:lnTo>
                <a:lnTo>
                  <a:pt x="809" y="960"/>
                </a:lnTo>
                <a:lnTo>
                  <a:pt x="829" y="977"/>
                </a:lnTo>
                <a:lnTo>
                  <a:pt x="848" y="993"/>
                </a:lnTo>
                <a:lnTo>
                  <a:pt x="865" y="1010"/>
                </a:lnTo>
                <a:lnTo>
                  <a:pt x="881" y="1029"/>
                </a:lnTo>
                <a:lnTo>
                  <a:pt x="895" y="1048"/>
                </a:lnTo>
                <a:lnTo>
                  <a:pt x="907" y="1069"/>
                </a:lnTo>
                <a:lnTo>
                  <a:pt x="918" y="1091"/>
                </a:lnTo>
                <a:lnTo>
                  <a:pt x="927" y="1114"/>
                </a:lnTo>
                <a:lnTo>
                  <a:pt x="935" y="1139"/>
                </a:lnTo>
                <a:lnTo>
                  <a:pt x="942" y="1166"/>
                </a:lnTo>
                <a:lnTo>
                  <a:pt x="948" y="1194"/>
                </a:lnTo>
                <a:lnTo>
                  <a:pt x="954" y="1226"/>
                </a:lnTo>
                <a:lnTo>
                  <a:pt x="958" y="1259"/>
                </a:lnTo>
                <a:lnTo>
                  <a:pt x="962" y="1295"/>
                </a:lnTo>
                <a:lnTo>
                  <a:pt x="967" y="1375"/>
                </a:lnTo>
                <a:lnTo>
                  <a:pt x="977" y="1586"/>
                </a:lnTo>
                <a:close/>
                <a:moveTo>
                  <a:pt x="310" y="2728"/>
                </a:moveTo>
                <a:lnTo>
                  <a:pt x="107" y="2728"/>
                </a:lnTo>
                <a:lnTo>
                  <a:pt x="107" y="3570"/>
                </a:lnTo>
                <a:lnTo>
                  <a:pt x="317" y="3570"/>
                </a:lnTo>
                <a:lnTo>
                  <a:pt x="310" y="2728"/>
                </a:lnTo>
                <a:close/>
                <a:moveTo>
                  <a:pt x="1185" y="1875"/>
                </a:moveTo>
                <a:lnTo>
                  <a:pt x="1185" y="1875"/>
                </a:lnTo>
                <a:lnTo>
                  <a:pt x="1185" y="1867"/>
                </a:lnTo>
                <a:lnTo>
                  <a:pt x="1188" y="1859"/>
                </a:lnTo>
                <a:lnTo>
                  <a:pt x="1192" y="1852"/>
                </a:lnTo>
                <a:lnTo>
                  <a:pt x="1196" y="1847"/>
                </a:lnTo>
                <a:lnTo>
                  <a:pt x="1202" y="1842"/>
                </a:lnTo>
                <a:lnTo>
                  <a:pt x="1209" y="1838"/>
                </a:lnTo>
                <a:lnTo>
                  <a:pt x="1217" y="1835"/>
                </a:lnTo>
                <a:lnTo>
                  <a:pt x="1225" y="1835"/>
                </a:lnTo>
                <a:lnTo>
                  <a:pt x="1233" y="1835"/>
                </a:lnTo>
                <a:lnTo>
                  <a:pt x="1240" y="1838"/>
                </a:lnTo>
                <a:lnTo>
                  <a:pt x="1247" y="1842"/>
                </a:lnTo>
                <a:lnTo>
                  <a:pt x="1253" y="1847"/>
                </a:lnTo>
                <a:lnTo>
                  <a:pt x="1259" y="1852"/>
                </a:lnTo>
                <a:lnTo>
                  <a:pt x="1261" y="1859"/>
                </a:lnTo>
                <a:lnTo>
                  <a:pt x="1264" y="1867"/>
                </a:lnTo>
                <a:lnTo>
                  <a:pt x="1265" y="1875"/>
                </a:lnTo>
                <a:lnTo>
                  <a:pt x="1264" y="1883"/>
                </a:lnTo>
                <a:lnTo>
                  <a:pt x="1261" y="1891"/>
                </a:lnTo>
                <a:lnTo>
                  <a:pt x="1259" y="1898"/>
                </a:lnTo>
                <a:lnTo>
                  <a:pt x="1253" y="1903"/>
                </a:lnTo>
                <a:lnTo>
                  <a:pt x="1247" y="1909"/>
                </a:lnTo>
                <a:lnTo>
                  <a:pt x="1240" y="1911"/>
                </a:lnTo>
                <a:lnTo>
                  <a:pt x="1233" y="1914"/>
                </a:lnTo>
                <a:lnTo>
                  <a:pt x="1225" y="1915"/>
                </a:lnTo>
                <a:lnTo>
                  <a:pt x="1217" y="1914"/>
                </a:lnTo>
                <a:lnTo>
                  <a:pt x="1209" y="1911"/>
                </a:lnTo>
                <a:lnTo>
                  <a:pt x="1202" y="1909"/>
                </a:lnTo>
                <a:lnTo>
                  <a:pt x="1196" y="1903"/>
                </a:lnTo>
                <a:lnTo>
                  <a:pt x="1192" y="1898"/>
                </a:lnTo>
                <a:lnTo>
                  <a:pt x="1188" y="1891"/>
                </a:lnTo>
                <a:lnTo>
                  <a:pt x="1185" y="1883"/>
                </a:lnTo>
                <a:lnTo>
                  <a:pt x="1185" y="1875"/>
                </a:lnTo>
                <a:close/>
                <a:moveTo>
                  <a:pt x="1141" y="2728"/>
                </a:moveTo>
                <a:lnTo>
                  <a:pt x="1142" y="2621"/>
                </a:lnTo>
                <a:lnTo>
                  <a:pt x="1397" y="2621"/>
                </a:lnTo>
                <a:lnTo>
                  <a:pt x="1397" y="3678"/>
                </a:lnTo>
                <a:lnTo>
                  <a:pt x="1076" y="3678"/>
                </a:lnTo>
                <a:lnTo>
                  <a:pt x="1083" y="3570"/>
                </a:lnTo>
                <a:lnTo>
                  <a:pt x="1290" y="3570"/>
                </a:lnTo>
                <a:lnTo>
                  <a:pt x="1290" y="2728"/>
                </a:lnTo>
                <a:lnTo>
                  <a:pt x="1141" y="2728"/>
                </a:lnTo>
                <a:close/>
                <a:moveTo>
                  <a:pt x="1463" y="1880"/>
                </a:moveTo>
                <a:lnTo>
                  <a:pt x="1651" y="1956"/>
                </a:lnTo>
                <a:lnTo>
                  <a:pt x="1677" y="1965"/>
                </a:lnTo>
                <a:lnTo>
                  <a:pt x="1699" y="1972"/>
                </a:lnTo>
                <a:lnTo>
                  <a:pt x="1721" y="1976"/>
                </a:lnTo>
                <a:lnTo>
                  <a:pt x="1741" y="1977"/>
                </a:lnTo>
                <a:lnTo>
                  <a:pt x="1763" y="1976"/>
                </a:lnTo>
                <a:lnTo>
                  <a:pt x="1784" y="1972"/>
                </a:lnTo>
                <a:lnTo>
                  <a:pt x="1807" y="1965"/>
                </a:lnTo>
                <a:lnTo>
                  <a:pt x="1832" y="1956"/>
                </a:lnTo>
                <a:lnTo>
                  <a:pt x="2010" y="1890"/>
                </a:lnTo>
                <a:lnTo>
                  <a:pt x="2010" y="1950"/>
                </a:lnTo>
                <a:lnTo>
                  <a:pt x="1977" y="1961"/>
                </a:lnTo>
                <a:lnTo>
                  <a:pt x="1937" y="1975"/>
                </a:lnTo>
                <a:lnTo>
                  <a:pt x="1887" y="1992"/>
                </a:lnTo>
                <a:lnTo>
                  <a:pt x="1830" y="2015"/>
                </a:lnTo>
                <a:lnTo>
                  <a:pt x="1811" y="2022"/>
                </a:lnTo>
                <a:lnTo>
                  <a:pt x="1791" y="2027"/>
                </a:lnTo>
                <a:lnTo>
                  <a:pt x="1771" y="2030"/>
                </a:lnTo>
                <a:lnTo>
                  <a:pt x="1750" y="2032"/>
                </a:lnTo>
                <a:lnTo>
                  <a:pt x="1729" y="2031"/>
                </a:lnTo>
                <a:lnTo>
                  <a:pt x="1709" y="2030"/>
                </a:lnTo>
                <a:lnTo>
                  <a:pt x="1687" y="2024"/>
                </a:lnTo>
                <a:lnTo>
                  <a:pt x="1667" y="2017"/>
                </a:lnTo>
                <a:lnTo>
                  <a:pt x="1463" y="1938"/>
                </a:lnTo>
                <a:lnTo>
                  <a:pt x="1463" y="1880"/>
                </a:lnTo>
                <a:close/>
                <a:moveTo>
                  <a:pt x="2010" y="1647"/>
                </a:moveTo>
                <a:lnTo>
                  <a:pt x="1815" y="1613"/>
                </a:lnTo>
                <a:lnTo>
                  <a:pt x="1681" y="1639"/>
                </a:lnTo>
                <a:lnTo>
                  <a:pt x="1611" y="1723"/>
                </a:lnTo>
                <a:lnTo>
                  <a:pt x="1643" y="1741"/>
                </a:lnTo>
                <a:lnTo>
                  <a:pt x="1787" y="1695"/>
                </a:lnTo>
                <a:lnTo>
                  <a:pt x="1882" y="1781"/>
                </a:lnTo>
                <a:lnTo>
                  <a:pt x="1846" y="1821"/>
                </a:lnTo>
                <a:lnTo>
                  <a:pt x="1773" y="1756"/>
                </a:lnTo>
                <a:lnTo>
                  <a:pt x="1638" y="1799"/>
                </a:lnTo>
                <a:lnTo>
                  <a:pt x="1527" y="1741"/>
                </a:lnTo>
                <a:lnTo>
                  <a:pt x="1609" y="1640"/>
                </a:lnTo>
                <a:lnTo>
                  <a:pt x="1463" y="1640"/>
                </a:lnTo>
                <a:lnTo>
                  <a:pt x="1463" y="1586"/>
                </a:lnTo>
                <a:lnTo>
                  <a:pt x="1663" y="1586"/>
                </a:lnTo>
                <a:lnTo>
                  <a:pt x="1815" y="1559"/>
                </a:lnTo>
                <a:lnTo>
                  <a:pt x="2010" y="1592"/>
                </a:lnTo>
                <a:lnTo>
                  <a:pt x="2010" y="1647"/>
                </a:lnTo>
                <a:close/>
              </a:path>
            </a:pathLst>
          </a:custGeom>
          <a:solidFill>
            <a:schemeClr val="accent4"/>
          </a:solidFill>
          <a:ln w="9525">
            <a:solidFill>
              <a:schemeClr val="accent4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52" name="Freeform 6"/>
          <p:cNvSpPr>
            <a:spLocks noEditPoints="1"/>
          </p:cNvSpPr>
          <p:nvPr/>
        </p:nvSpPr>
        <p:spPr bwMode="auto">
          <a:xfrm>
            <a:off x="575400" y="1447800"/>
            <a:ext cx="720000" cy="684000"/>
          </a:xfrm>
          <a:custGeom>
            <a:avLst/>
            <a:gdLst>
              <a:gd name="T0" fmla="*/ 1331 w 2167"/>
              <a:gd name="T1" fmla="*/ 947 h 2056"/>
              <a:gd name="T2" fmla="*/ 1784 w 2167"/>
              <a:gd name="T3" fmla="*/ 1077 h 2056"/>
              <a:gd name="T4" fmla="*/ 1849 w 2167"/>
              <a:gd name="T5" fmla="*/ 1032 h 2056"/>
              <a:gd name="T6" fmla="*/ 1557 w 2167"/>
              <a:gd name="T7" fmla="*/ 868 h 2056"/>
              <a:gd name="T8" fmla="*/ 1241 w 2167"/>
              <a:gd name="T9" fmla="*/ 816 h 2056"/>
              <a:gd name="T10" fmla="*/ 1172 w 2167"/>
              <a:gd name="T11" fmla="*/ 565 h 2056"/>
              <a:gd name="T12" fmla="*/ 1147 w 2167"/>
              <a:gd name="T13" fmla="*/ 94 h 2056"/>
              <a:gd name="T14" fmla="*/ 1083 w 2167"/>
              <a:gd name="T15" fmla="*/ 47 h 2056"/>
              <a:gd name="T16" fmla="*/ 1023 w 2167"/>
              <a:gd name="T17" fmla="*/ 376 h 2056"/>
              <a:gd name="T18" fmla="*/ 1078 w 2167"/>
              <a:gd name="T19" fmla="*/ 691 h 2056"/>
              <a:gd name="T20" fmla="*/ 920 w 2167"/>
              <a:gd name="T21" fmla="*/ 816 h 2056"/>
              <a:gd name="T22" fmla="*/ 467 w 2167"/>
              <a:gd name="T23" fmla="*/ 946 h 2056"/>
              <a:gd name="T24" fmla="*/ 311 w 2167"/>
              <a:gd name="T25" fmla="*/ 1070 h 2056"/>
              <a:gd name="T26" fmla="*/ 510 w 2167"/>
              <a:gd name="T27" fmla="*/ 1070 h 2056"/>
              <a:gd name="T28" fmla="*/ 947 w 2167"/>
              <a:gd name="T29" fmla="*/ 893 h 2056"/>
              <a:gd name="T30" fmla="*/ 948 w 2167"/>
              <a:gd name="T31" fmla="*/ 2056 h 2056"/>
              <a:gd name="T32" fmla="*/ 1230 w 2167"/>
              <a:gd name="T33" fmla="*/ 877 h 2056"/>
              <a:gd name="T34" fmla="*/ 1106 w 2167"/>
              <a:gd name="T35" fmla="*/ 771 h 2056"/>
              <a:gd name="T36" fmla="*/ 842 w 2167"/>
              <a:gd name="T37" fmla="*/ 1402 h 2056"/>
              <a:gd name="T38" fmla="*/ 597 w 2167"/>
              <a:gd name="T39" fmla="*/ 1303 h 2056"/>
              <a:gd name="T40" fmla="*/ 463 w 2167"/>
              <a:gd name="T41" fmla="*/ 1229 h 2056"/>
              <a:gd name="T42" fmla="*/ 491 w 2167"/>
              <a:gd name="T43" fmla="*/ 1109 h 2056"/>
              <a:gd name="T44" fmla="*/ 424 w 2167"/>
              <a:gd name="T45" fmla="*/ 1211 h 2056"/>
              <a:gd name="T46" fmla="*/ 371 w 2167"/>
              <a:gd name="T47" fmla="*/ 1299 h 2056"/>
              <a:gd name="T48" fmla="*/ 185 w 2167"/>
              <a:gd name="T49" fmla="*/ 1328 h 2056"/>
              <a:gd name="T50" fmla="*/ 21 w 2167"/>
              <a:gd name="T51" fmla="*/ 1420 h 2056"/>
              <a:gd name="T52" fmla="*/ 58 w 2167"/>
              <a:gd name="T53" fmla="*/ 1445 h 2056"/>
              <a:gd name="T54" fmla="*/ 312 w 2167"/>
              <a:gd name="T55" fmla="*/ 1372 h 2056"/>
              <a:gd name="T56" fmla="*/ 416 w 2167"/>
              <a:gd name="T57" fmla="*/ 1372 h 2056"/>
              <a:gd name="T58" fmla="*/ 476 w 2167"/>
              <a:gd name="T59" fmla="*/ 1373 h 2056"/>
              <a:gd name="T60" fmla="*/ 573 w 2167"/>
              <a:gd name="T61" fmla="*/ 1372 h 2056"/>
              <a:gd name="T62" fmla="*/ 827 w 2167"/>
              <a:gd name="T63" fmla="*/ 1446 h 2056"/>
              <a:gd name="T64" fmla="*/ 864 w 2167"/>
              <a:gd name="T65" fmla="*/ 1420 h 2056"/>
              <a:gd name="T66" fmla="*/ 418 w 2167"/>
              <a:gd name="T67" fmla="*/ 1303 h 2056"/>
              <a:gd name="T68" fmla="*/ 447 w 2167"/>
              <a:gd name="T69" fmla="*/ 1332 h 2056"/>
              <a:gd name="T70" fmla="*/ 2079 w 2167"/>
              <a:gd name="T71" fmla="*/ 1372 h 2056"/>
              <a:gd name="T72" fmla="*/ 1825 w 2167"/>
              <a:gd name="T73" fmla="*/ 1299 h 2056"/>
              <a:gd name="T74" fmla="*/ 1752 w 2167"/>
              <a:gd name="T75" fmla="*/ 1211 h 2056"/>
              <a:gd name="T76" fmla="*/ 1768 w 2167"/>
              <a:gd name="T77" fmla="*/ 1116 h 2056"/>
              <a:gd name="T78" fmla="*/ 1707 w 2167"/>
              <a:gd name="T79" fmla="*/ 1211 h 2056"/>
              <a:gd name="T80" fmla="*/ 1653 w 2167"/>
              <a:gd name="T81" fmla="*/ 1299 h 2056"/>
              <a:gd name="T82" fmla="*/ 1467 w 2167"/>
              <a:gd name="T83" fmla="*/ 1328 h 2056"/>
              <a:gd name="T84" fmla="*/ 1304 w 2167"/>
              <a:gd name="T85" fmla="*/ 1420 h 2056"/>
              <a:gd name="T86" fmla="*/ 1340 w 2167"/>
              <a:gd name="T87" fmla="*/ 1445 h 2056"/>
              <a:gd name="T88" fmla="*/ 1595 w 2167"/>
              <a:gd name="T89" fmla="*/ 1372 h 2056"/>
              <a:gd name="T90" fmla="*/ 1698 w 2167"/>
              <a:gd name="T91" fmla="*/ 1372 h 2056"/>
              <a:gd name="T92" fmla="*/ 1758 w 2167"/>
              <a:gd name="T93" fmla="*/ 1373 h 2056"/>
              <a:gd name="T94" fmla="*/ 1855 w 2167"/>
              <a:gd name="T95" fmla="*/ 1372 h 2056"/>
              <a:gd name="T96" fmla="*/ 2110 w 2167"/>
              <a:gd name="T97" fmla="*/ 1446 h 2056"/>
              <a:gd name="T98" fmla="*/ 2146 w 2167"/>
              <a:gd name="T99" fmla="*/ 1420 h 2056"/>
              <a:gd name="T100" fmla="*/ 1729 w 2167"/>
              <a:gd name="T101" fmla="*/ 1274 h 2056"/>
              <a:gd name="T102" fmla="*/ 435 w 2167"/>
              <a:gd name="T103" fmla="*/ 920 h 2056"/>
              <a:gd name="T104" fmla="*/ 434 w 2167"/>
              <a:gd name="T105" fmla="*/ 867 h 2056"/>
              <a:gd name="T106" fmla="*/ 470 w 2167"/>
              <a:gd name="T107" fmla="*/ 893 h 2056"/>
              <a:gd name="T108" fmla="*/ 1765 w 2167"/>
              <a:gd name="T109" fmla="*/ 941 h 2056"/>
              <a:gd name="T110" fmla="*/ 1729 w 2167"/>
              <a:gd name="T111" fmla="*/ 841 h 2056"/>
              <a:gd name="T112" fmla="*/ 1704 w 2167"/>
              <a:gd name="T113" fmla="*/ 905 h 2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167" h="2056">
                <a:moveTo>
                  <a:pt x="1230" y="877"/>
                </a:moveTo>
                <a:cubicBezTo>
                  <a:pt x="1237" y="882"/>
                  <a:pt x="1243" y="888"/>
                  <a:pt x="1250" y="893"/>
                </a:cubicBezTo>
                <a:cubicBezTo>
                  <a:pt x="1276" y="912"/>
                  <a:pt x="1303" y="931"/>
                  <a:pt x="1331" y="947"/>
                </a:cubicBezTo>
                <a:cubicBezTo>
                  <a:pt x="1386" y="979"/>
                  <a:pt x="1444" y="1004"/>
                  <a:pt x="1503" y="1025"/>
                </a:cubicBezTo>
                <a:cubicBezTo>
                  <a:pt x="1562" y="1045"/>
                  <a:pt x="1623" y="1061"/>
                  <a:pt x="1687" y="1070"/>
                </a:cubicBezTo>
                <a:cubicBezTo>
                  <a:pt x="1718" y="1074"/>
                  <a:pt x="1751" y="1077"/>
                  <a:pt x="1784" y="1077"/>
                </a:cubicBezTo>
                <a:cubicBezTo>
                  <a:pt x="1800" y="1077"/>
                  <a:pt x="1817" y="1077"/>
                  <a:pt x="1834" y="1076"/>
                </a:cubicBezTo>
                <a:cubicBezTo>
                  <a:pt x="1851" y="1075"/>
                  <a:pt x="1868" y="1073"/>
                  <a:pt x="1886" y="1070"/>
                </a:cubicBezTo>
                <a:cubicBezTo>
                  <a:pt x="1874" y="1056"/>
                  <a:pt x="1862" y="1044"/>
                  <a:pt x="1849" y="1032"/>
                </a:cubicBezTo>
                <a:cubicBezTo>
                  <a:pt x="1836" y="1021"/>
                  <a:pt x="1824" y="1010"/>
                  <a:pt x="1810" y="1000"/>
                </a:cubicBezTo>
                <a:cubicBezTo>
                  <a:pt x="1784" y="980"/>
                  <a:pt x="1757" y="962"/>
                  <a:pt x="1729" y="946"/>
                </a:cubicBezTo>
                <a:cubicBezTo>
                  <a:pt x="1674" y="914"/>
                  <a:pt x="1617" y="888"/>
                  <a:pt x="1557" y="868"/>
                </a:cubicBezTo>
                <a:cubicBezTo>
                  <a:pt x="1498" y="848"/>
                  <a:pt x="1437" y="832"/>
                  <a:pt x="1373" y="823"/>
                </a:cubicBezTo>
                <a:cubicBezTo>
                  <a:pt x="1342" y="819"/>
                  <a:pt x="1309" y="816"/>
                  <a:pt x="1276" y="816"/>
                </a:cubicBezTo>
                <a:cubicBezTo>
                  <a:pt x="1265" y="816"/>
                  <a:pt x="1253" y="816"/>
                  <a:pt x="1241" y="816"/>
                </a:cubicBezTo>
                <a:cubicBezTo>
                  <a:pt x="1238" y="755"/>
                  <a:pt x="1194" y="704"/>
                  <a:pt x="1135" y="691"/>
                </a:cubicBezTo>
                <a:cubicBezTo>
                  <a:pt x="1139" y="681"/>
                  <a:pt x="1143" y="670"/>
                  <a:pt x="1147" y="659"/>
                </a:cubicBezTo>
                <a:cubicBezTo>
                  <a:pt x="1157" y="627"/>
                  <a:pt x="1165" y="596"/>
                  <a:pt x="1172" y="565"/>
                </a:cubicBezTo>
                <a:cubicBezTo>
                  <a:pt x="1184" y="502"/>
                  <a:pt x="1189" y="439"/>
                  <a:pt x="1189" y="376"/>
                </a:cubicBezTo>
                <a:cubicBezTo>
                  <a:pt x="1189" y="314"/>
                  <a:pt x="1184" y="251"/>
                  <a:pt x="1172" y="188"/>
                </a:cubicBezTo>
                <a:cubicBezTo>
                  <a:pt x="1166" y="157"/>
                  <a:pt x="1158" y="125"/>
                  <a:pt x="1147" y="94"/>
                </a:cubicBezTo>
                <a:cubicBezTo>
                  <a:pt x="1142" y="78"/>
                  <a:pt x="1136" y="62"/>
                  <a:pt x="1130" y="47"/>
                </a:cubicBezTo>
                <a:cubicBezTo>
                  <a:pt x="1123" y="31"/>
                  <a:pt x="1116" y="15"/>
                  <a:pt x="1106" y="0"/>
                </a:cubicBezTo>
                <a:cubicBezTo>
                  <a:pt x="1097" y="15"/>
                  <a:pt x="1090" y="31"/>
                  <a:pt x="1083" y="47"/>
                </a:cubicBezTo>
                <a:cubicBezTo>
                  <a:pt x="1076" y="62"/>
                  <a:pt x="1071" y="78"/>
                  <a:pt x="1066" y="94"/>
                </a:cubicBezTo>
                <a:cubicBezTo>
                  <a:pt x="1055" y="125"/>
                  <a:pt x="1047" y="157"/>
                  <a:pt x="1041" y="188"/>
                </a:cubicBezTo>
                <a:cubicBezTo>
                  <a:pt x="1029" y="251"/>
                  <a:pt x="1023" y="314"/>
                  <a:pt x="1023" y="376"/>
                </a:cubicBezTo>
                <a:cubicBezTo>
                  <a:pt x="1023" y="439"/>
                  <a:pt x="1029" y="502"/>
                  <a:pt x="1041" y="565"/>
                </a:cubicBezTo>
                <a:cubicBezTo>
                  <a:pt x="1047" y="596"/>
                  <a:pt x="1055" y="627"/>
                  <a:pt x="1066" y="659"/>
                </a:cubicBezTo>
                <a:cubicBezTo>
                  <a:pt x="1069" y="670"/>
                  <a:pt x="1073" y="681"/>
                  <a:pt x="1078" y="691"/>
                </a:cubicBezTo>
                <a:cubicBezTo>
                  <a:pt x="1019" y="704"/>
                  <a:pt x="974" y="755"/>
                  <a:pt x="971" y="817"/>
                </a:cubicBezTo>
                <a:cubicBezTo>
                  <a:pt x="971" y="817"/>
                  <a:pt x="971" y="817"/>
                  <a:pt x="971" y="817"/>
                </a:cubicBezTo>
                <a:cubicBezTo>
                  <a:pt x="953" y="816"/>
                  <a:pt x="937" y="815"/>
                  <a:pt x="920" y="816"/>
                </a:cubicBezTo>
                <a:cubicBezTo>
                  <a:pt x="887" y="816"/>
                  <a:pt x="855" y="819"/>
                  <a:pt x="823" y="823"/>
                </a:cubicBezTo>
                <a:cubicBezTo>
                  <a:pt x="760" y="832"/>
                  <a:pt x="699" y="847"/>
                  <a:pt x="639" y="868"/>
                </a:cubicBezTo>
                <a:cubicBezTo>
                  <a:pt x="580" y="889"/>
                  <a:pt x="523" y="914"/>
                  <a:pt x="467" y="946"/>
                </a:cubicBezTo>
                <a:cubicBezTo>
                  <a:pt x="440" y="962"/>
                  <a:pt x="413" y="980"/>
                  <a:pt x="386" y="1000"/>
                </a:cubicBezTo>
                <a:cubicBezTo>
                  <a:pt x="373" y="1011"/>
                  <a:pt x="360" y="1021"/>
                  <a:pt x="348" y="1032"/>
                </a:cubicBezTo>
                <a:cubicBezTo>
                  <a:pt x="335" y="1044"/>
                  <a:pt x="322" y="1056"/>
                  <a:pt x="311" y="1070"/>
                </a:cubicBezTo>
                <a:cubicBezTo>
                  <a:pt x="328" y="1073"/>
                  <a:pt x="346" y="1075"/>
                  <a:pt x="363" y="1076"/>
                </a:cubicBezTo>
                <a:cubicBezTo>
                  <a:pt x="380" y="1077"/>
                  <a:pt x="396" y="1077"/>
                  <a:pt x="413" y="1077"/>
                </a:cubicBezTo>
                <a:cubicBezTo>
                  <a:pt x="446" y="1077"/>
                  <a:pt x="478" y="1074"/>
                  <a:pt x="510" y="1070"/>
                </a:cubicBezTo>
                <a:cubicBezTo>
                  <a:pt x="573" y="1061"/>
                  <a:pt x="634" y="1045"/>
                  <a:pt x="694" y="1025"/>
                </a:cubicBezTo>
                <a:cubicBezTo>
                  <a:pt x="753" y="1004"/>
                  <a:pt x="811" y="979"/>
                  <a:pt x="866" y="947"/>
                </a:cubicBezTo>
                <a:cubicBezTo>
                  <a:pt x="894" y="931"/>
                  <a:pt x="921" y="913"/>
                  <a:pt x="947" y="893"/>
                </a:cubicBezTo>
                <a:cubicBezTo>
                  <a:pt x="958" y="884"/>
                  <a:pt x="968" y="876"/>
                  <a:pt x="978" y="867"/>
                </a:cubicBezTo>
                <a:cubicBezTo>
                  <a:pt x="991" y="902"/>
                  <a:pt x="1017" y="931"/>
                  <a:pt x="1051" y="947"/>
                </a:cubicBezTo>
                <a:cubicBezTo>
                  <a:pt x="948" y="2056"/>
                  <a:pt x="948" y="2056"/>
                  <a:pt x="948" y="2056"/>
                </a:cubicBezTo>
                <a:cubicBezTo>
                  <a:pt x="1265" y="2056"/>
                  <a:pt x="1265" y="2056"/>
                  <a:pt x="1265" y="2056"/>
                </a:cubicBezTo>
                <a:cubicBezTo>
                  <a:pt x="1158" y="948"/>
                  <a:pt x="1158" y="948"/>
                  <a:pt x="1158" y="948"/>
                </a:cubicBezTo>
                <a:cubicBezTo>
                  <a:pt x="1190" y="935"/>
                  <a:pt x="1216" y="909"/>
                  <a:pt x="1230" y="877"/>
                </a:cubicBezTo>
                <a:close/>
                <a:moveTo>
                  <a:pt x="1106" y="876"/>
                </a:moveTo>
                <a:cubicBezTo>
                  <a:pt x="1078" y="876"/>
                  <a:pt x="1054" y="852"/>
                  <a:pt x="1054" y="823"/>
                </a:cubicBezTo>
                <a:cubicBezTo>
                  <a:pt x="1054" y="795"/>
                  <a:pt x="1078" y="771"/>
                  <a:pt x="1106" y="771"/>
                </a:cubicBezTo>
                <a:cubicBezTo>
                  <a:pt x="1135" y="771"/>
                  <a:pt x="1158" y="795"/>
                  <a:pt x="1158" y="823"/>
                </a:cubicBezTo>
                <a:cubicBezTo>
                  <a:pt x="1158" y="852"/>
                  <a:pt x="1135" y="876"/>
                  <a:pt x="1106" y="876"/>
                </a:cubicBezTo>
                <a:close/>
                <a:moveTo>
                  <a:pt x="842" y="1402"/>
                </a:moveTo>
                <a:cubicBezTo>
                  <a:pt x="828" y="1391"/>
                  <a:pt x="812" y="1381"/>
                  <a:pt x="797" y="1372"/>
                </a:cubicBezTo>
                <a:cubicBezTo>
                  <a:pt x="766" y="1354"/>
                  <a:pt x="734" y="1339"/>
                  <a:pt x="700" y="1328"/>
                </a:cubicBezTo>
                <a:cubicBezTo>
                  <a:pt x="667" y="1316"/>
                  <a:pt x="633" y="1308"/>
                  <a:pt x="597" y="1303"/>
                </a:cubicBezTo>
                <a:cubicBezTo>
                  <a:pt x="579" y="1300"/>
                  <a:pt x="561" y="1299"/>
                  <a:pt x="543" y="1299"/>
                </a:cubicBezTo>
                <a:cubicBezTo>
                  <a:pt x="536" y="1299"/>
                  <a:pt x="529" y="1299"/>
                  <a:pt x="523" y="1299"/>
                </a:cubicBezTo>
                <a:cubicBezTo>
                  <a:pt x="521" y="1264"/>
                  <a:pt x="496" y="1236"/>
                  <a:pt x="463" y="1229"/>
                </a:cubicBezTo>
                <a:cubicBezTo>
                  <a:pt x="466" y="1223"/>
                  <a:pt x="468" y="1217"/>
                  <a:pt x="470" y="1211"/>
                </a:cubicBezTo>
                <a:cubicBezTo>
                  <a:pt x="476" y="1193"/>
                  <a:pt x="480" y="1175"/>
                  <a:pt x="484" y="1158"/>
                </a:cubicBezTo>
                <a:cubicBezTo>
                  <a:pt x="487" y="1141"/>
                  <a:pt x="489" y="1125"/>
                  <a:pt x="491" y="1109"/>
                </a:cubicBezTo>
                <a:cubicBezTo>
                  <a:pt x="463" y="1112"/>
                  <a:pt x="434" y="1115"/>
                  <a:pt x="405" y="1115"/>
                </a:cubicBezTo>
                <a:cubicBezTo>
                  <a:pt x="406" y="1129"/>
                  <a:pt x="408" y="1144"/>
                  <a:pt x="411" y="1158"/>
                </a:cubicBezTo>
                <a:cubicBezTo>
                  <a:pt x="414" y="1175"/>
                  <a:pt x="419" y="1193"/>
                  <a:pt x="424" y="1211"/>
                </a:cubicBezTo>
                <a:cubicBezTo>
                  <a:pt x="426" y="1217"/>
                  <a:pt x="429" y="1223"/>
                  <a:pt x="431" y="1229"/>
                </a:cubicBezTo>
                <a:cubicBezTo>
                  <a:pt x="398" y="1236"/>
                  <a:pt x="373" y="1265"/>
                  <a:pt x="371" y="1299"/>
                </a:cubicBezTo>
                <a:cubicBezTo>
                  <a:pt x="371" y="1299"/>
                  <a:pt x="371" y="1299"/>
                  <a:pt x="371" y="1299"/>
                </a:cubicBezTo>
                <a:cubicBezTo>
                  <a:pt x="361" y="1299"/>
                  <a:pt x="352" y="1299"/>
                  <a:pt x="343" y="1299"/>
                </a:cubicBezTo>
                <a:cubicBezTo>
                  <a:pt x="324" y="1299"/>
                  <a:pt x="306" y="1300"/>
                  <a:pt x="288" y="1303"/>
                </a:cubicBezTo>
                <a:cubicBezTo>
                  <a:pt x="253" y="1308"/>
                  <a:pt x="218" y="1316"/>
                  <a:pt x="185" y="1328"/>
                </a:cubicBezTo>
                <a:cubicBezTo>
                  <a:pt x="152" y="1340"/>
                  <a:pt x="119" y="1354"/>
                  <a:pt x="88" y="1372"/>
                </a:cubicBezTo>
                <a:cubicBezTo>
                  <a:pt x="73" y="1381"/>
                  <a:pt x="58" y="1391"/>
                  <a:pt x="43" y="1402"/>
                </a:cubicBezTo>
                <a:cubicBezTo>
                  <a:pt x="36" y="1408"/>
                  <a:pt x="28" y="1414"/>
                  <a:pt x="21" y="1420"/>
                </a:cubicBezTo>
                <a:cubicBezTo>
                  <a:pt x="14" y="1427"/>
                  <a:pt x="7" y="1433"/>
                  <a:pt x="0" y="1441"/>
                </a:cubicBezTo>
                <a:cubicBezTo>
                  <a:pt x="10" y="1443"/>
                  <a:pt x="20" y="1444"/>
                  <a:pt x="30" y="1445"/>
                </a:cubicBezTo>
                <a:cubicBezTo>
                  <a:pt x="39" y="1445"/>
                  <a:pt x="49" y="1445"/>
                  <a:pt x="58" y="1445"/>
                </a:cubicBezTo>
                <a:cubicBezTo>
                  <a:pt x="76" y="1445"/>
                  <a:pt x="95" y="1444"/>
                  <a:pt x="112" y="1441"/>
                </a:cubicBezTo>
                <a:cubicBezTo>
                  <a:pt x="148" y="1436"/>
                  <a:pt x="182" y="1427"/>
                  <a:pt x="216" y="1416"/>
                </a:cubicBezTo>
                <a:cubicBezTo>
                  <a:pt x="249" y="1405"/>
                  <a:pt x="281" y="1390"/>
                  <a:pt x="312" y="1372"/>
                </a:cubicBezTo>
                <a:cubicBezTo>
                  <a:pt x="328" y="1363"/>
                  <a:pt x="343" y="1353"/>
                  <a:pt x="358" y="1342"/>
                </a:cubicBezTo>
                <a:cubicBezTo>
                  <a:pt x="364" y="1337"/>
                  <a:pt x="370" y="1332"/>
                  <a:pt x="375" y="1327"/>
                </a:cubicBezTo>
                <a:cubicBezTo>
                  <a:pt x="382" y="1347"/>
                  <a:pt x="397" y="1363"/>
                  <a:pt x="416" y="1372"/>
                </a:cubicBezTo>
                <a:cubicBezTo>
                  <a:pt x="358" y="1995"/>
                  <a:pt x="358" y="1995"/>
                  <a:pt x="358" y="1995"/>
                </a:cubicBezTo>
                <a:cubicBezTo>
                  <a:pt x="536" y="1995"/>
                  <a:pt x="536" y="1995"/>
                  <a:pt x="536" y="1995"/>
                </a:cubicBezTo>
                <a:cubicBezTo>
                  <a:pt x="476" y="1373"/>
                  <a:pt x="476" y="1373"/>
                  <a:pt x="476" y="1373"/>
                </a:cubicBezTo>
                <a:cubicBezTo>
                  <a:pt x="494" y="1366"/>
                  <a:pt x="509" y="1351"/>
                  <a:pt x="517" y="1333"/>
                </a:cubicBezTo>
                <a:cubicBezTo>
                  <a:pt x="520" y="1336"/>
                  <a:pt x="524" y="1339"/>
                  <a:pt x="528" y="1342"/>
                </a:cubicBezTo>
                <a:cubicBezTo>
                  <a:pt x="542" y="1353"/>
                  <a:pt x="558" y="1363"/>
                  <a:pt x="573" y="1372"/>
                </a:cubicBezTo>
                <a:cubicBezTo>
                  <a:pt x="604" y="1390"/>
                  <a:pt x="636" y="1404"/>
                  <a:pt x="670" y="1416"/>
                </a:cubicBezTo>
                <a:cubicBezTo>
                  <a:pt x="703" y="1428"/>
                  <a:pt x="737" y="1436"/>
                  <a:pt x="773" y="1441"/>
                </a:cubicBezTo>
                <a:cubicBezTo>
                  <a:pt x="791" y="1444"/>
                  <a:pt x="809" y="1445"/>
                  <a:pt x="827" y="1446"/>
                </a:cubicBezTo>
                <a:cubicBezTo>
                  <a:pt x="837" y="1446"/>
                  <a:pt x="846" y="1445"/>
                  <a:pt x="856" y="1445"/>
                </a:cubicBezTo>
                <a:cubicBezTo>
                  <a:pt x="865" y="1444"/>
                  <a:pt x="875" y="1443"/>
                  <a:pt x="885" y="1441"/>
                </a:cubicBezTo>
                <a:cubicBezTo>
                  <a:pt x="878" y="1433"/>
                  <a:pt x="871" y="1427"/>
                  <a:pt x="864" y="1420"/>
                </a:cubicBezTo>
                <a:cubicBezTo>
                  <a:pt x="857" y="1414"/>
                  <a:pt x="850" y="1408"/>
                  <a:pt x="842" y="1402"/>
                </a:cubicBezTo>
                <a:close/>
                <a:moveTo>
                  <a:pt x="447" y="1332"/>
                </a:moveTo>
                <a:cubicBezTo>
                  <a:pt x="431" y="1332"/>
                  <a:pt x="418" y="1319"/>
                  <a:pt x="418" y="1303"/>
                </a:cubicBezTo>
                <a:cubicBezTo>
                  <a:pt x="418" y="1287"/>
                  <a:pt x="431" y="1274"/>
                  <a:pt x="447" y="1274"/>
                </a:cubicBezTo>
                <a:cubicBezTo>
                  <a:pt x="463" y="1274"/>
                  <a:pt x="476" y="1287"/>
                  <a:pt x="476" y="1303"/>
                </a:cubicBezTo>
                <a:cubicBezTo>
                  <a:pt x="476" y="1319"/>
                  <a:pt x="463" y="1332"/>
                  <a:pt x="447" y="1332"/>
                </a:cubicBezTo>
                <a:close/>
                <a:moveTo>
                  <a:pt x="2146" y="1420"/>
                </a:moveTo>
                <a:cubicBezTo>
                  <a:pt x="2139" y="1414"/>
                  <a:pt x="2132" y="1408"/>
                  <a:pt x="2125" y="1402"/>
                </a:cubicBezTo>
                <a:cubicBezTo>
                  <a:pt x="2110" y="1391"/>
                  <a:pt x="2095" y="1381"/>
                  <a:pt x="2079" y="1372"/>
                </a:cubicBezTo>
                <a:cubicBezTo>
                  <a:pt x="2048" y="1354"/>
                  <a:pt x="2016" y="1339"/>
                  <a:pt x="1983" y="1328"/>
                </a:cubicBezTo>
                <a:cubicBezTo>
                  <a:pt x="1949" y="1316"/>
                  <a:pt x="1915" y="1308"/>
                  <a:pt x="1879" y="1303"/>
                </a:cubicBezTo>
                <a:cubicBezTo>
                  <a:pt x="1862" y="1300"/>
                  <a:pt x="1843" y="1299"/>
                  <a:pt x="1825" y="1299"/>
                </a:cubicBezTo>
                <a:cubicBezTo>
                  <a:pt x="1818" y="1299"/>
                  <a:pt x="1812" y="1299"/>
                  <a:pt x="1805" y="1299"/>
                </a:cubicBezTo>
                <a:cubicBezTo>
                  <a:pt x="1803" y="1264"/>
                  <a:pt x="1778" y="1236"/>
                  <a:pt x="1746" y="1229"/>
                </a:cubicBezTo>
                <a:cubicBezTo>
                  <a:pt x="1748" y="1223"/>
                  <a:pt x="1750" y="1217"/>
                  <a:pt x="1752" y="1211"/>
                </a:cubicBezTo>
                <a:cubicBezTo>
                  <a:pt x="1758" y="1193"/>
                  <a:pt x="1763" y="1175"/>
                  <a:pt x="1766" y="1158"/>
                </a:cubicBezTo>
                <a:cubicBezTo>
                  <a:pt x="1769" y="1144"/>
                  <a:pt x="1770" y="1130"/>
                  <a:pt x="1772" y="1116"/>
                </a:cubicBezTo>
                <a:cubicBezTo>
                  <a:pt x="1768" y="1116"/>
                  <a:pt x="1768" y="1116"/>
                  <a:pt x="1768" y="1116"/>
                </a:cubicBezTo>
                <a:cubicBezTo>
                  <a:pt x="1740" y="1116"/>
                  <a:pt x="1713" y="1113"/>
                  <a:pt x="1686" y="1110"/>
                </a:cubicBezTo>
                <a:cubicBezTo>
                  <a:pt x="1688" y="1126"/>
                  <a:pt x="1690" y="1142"/>
                  <a:pt x="1693" y="1158"/>
                </a:cubicBezTo>
                <a:cubicBezTo>
                  <a:pt x="1696" y="1175"/>
                  <a:pt x="1701" y="1193"/>
                  <a:pt x="1707" y="1211"/>
                </a:cubicBezTo>
                <a:cubicBezTo>
                  <a:pt x="1709" y="1217"/>
                  <a:pt x="1711" y="1223"/>
                  <a:pt x="1713" y="1229"/>
                </a:cubicBezTo>
                <a:cubicBezTo>
                  <a:pt x="1680" y="1236"/>
                  <a:pt x="1655" y="1265"/>
                  <a:pt x="1654" y="1299"/>
                </a:cubicBezTo>
                <a:cubicBezTo>
                  <a:pt x="1654" y="1299"/>
                  <a:pt x="1653" y="1299"/>
                  <a:pt x="1653" y="1299"/>
                </a:cubicBezTo>
                <a:cubicBezTo>
                  <a:pt x="1644" y="1299"/>
                  <a:pt x="1634" y="1299"/>
                  <a:pt x="1625" y="1299"/>
                </a:cubicBezTo>
                <a:cubicBezTo>
                  <a:pt x="1606" y="1299"/>
                  <a:pt x="1588" y="1300"/>
                  <a:pt x="1571" y="1303"/>
                </a:cubicBezTo>
                <a:cubicBezTo>
                  <a:pt x="1535" y="1308"/>
                  <a:pt x="1501" y="1316"/>
                  <a:pt x="1467" y="1328"/>
                </a:cubicBezTo>
                <a:cubicBezTo>
                  <a:pt x="1434" y="1340"/>
                  <a:pt x="1402" y="1354"/>
                  <a:pt x="1371" y="1372"/>
                </a:cubicBezTo>
                <a:cubicBezTo>
                  <a:pt x="1355" y="1381"/>
                  <a:pt x="1340" y="1391"/>
                  <a:pt x="1325" y="1402"/>
                </a:cubicBezTo>
                <a:cubicBezTo>
                  <a:pt x="1318" y="1408"/>
                  <a:pt x="1311" y="1414"/>
                  <a:pt x="1304" y="1420"/>
                </a:cubicBezTo>
                <a:cubicBezTo>
                  <a:pt x="1296" y="1427"/>
                  <a:pt x="1289" y="1433"/>
                  <a:pt x="1283" y="1441"/>
                </a:cubicBezTo>
                <a:cubicBezTo>
                  <a:pt x="1293" y="1443"/>
                  <a:pt x="1302" y="1444"/>
                  <a:pt x="1312" y="1445"/>
                </a:cubicBezTo>
                <a:cubicBezTo>
                  <a:pt x="1321" y="1445"/>
                  <a:pt x="1331" y="1445"/>
                  <a:pt x="1340" y="1445"/>
                </a:cubicBezTo>
                <a:cubicBezTo>
                  <a:pt x="1359" y="1445"/>
                  <a:pt x="1377" y="1444"/>
                  <a:pt x="1395" y="1441"/>
                </a:cubicBezTo>
                <a:cubicBezTo>
                  <a:pt x="1430" y="1436"/>
                  <a:pt x="1465" y="1427"/>
                  <a:pt x="1498" y="1416"/>
                </a:cubicBezTo>
                <a:cubicBezTo>
                  <a:pt x="1531" y="1405"/>
                  <a:pt x="1563" y="1390"/>
                  <a:pt x="1595" y="1372"/>
                </a:cubicBezTo>
                <a:cubicBezTo>
                  <a:pt x="1610" y="1363"/>
                  <a:pt x="1625" y="1353"/>
                  <a:pt x="1640" y="1342"/>
                </a:cubicBezTo>
                <a:cubicBezTo>
                  <a:pt x="1646" y="1337"/>
                  <a:pt x="1652" y="1332"/>
                  <a:pt x="1658" y="1327"/>
                </a:cubicBezTo>
                <a:cubicBezTo>
                  <a:pt x="1665" y="1347"/>
                  <a:pt x="1679" y="1363"/>
                  <a:pt x="1698" y="1372"/>
                </a:cubicBezTo>
                <a:cubicBezTo>
                  <a:pt x="1641" y="1995"/>
                  <a:pt x="1641" y="1995"/>
                  <a:pt x="1641" y="1995"/>
                </a:cubicBezTo>
                <a:cubicBezTo>
                  <a:pt x="1818" y="1995"/>
                  <a:pt x="1818" y="1995"/>
                  <a:pt x="1818" y="1995"/>
                </a:cubicBezTo>
                <a:cubicBezTo>
                  <a:pt x="1758" y="1373"/>
                  <a:pt x="1758" y="1373"/>
                  <a:pt x="1758" y="1373"/>
                </a:cubicBezTo>
                <a:cubicBezTo>
                  <a:pt x="1776" y="1366"/>
                  <a:pt x="1791" y="1351"/>
                  <a:pt x="1799" y="1333"/>
                </a:cubicBezTo>
                <a:cubicBezTo>
                  <a:pt x="1803" y="1336"/>
                  <a:pt x="1806" y="1339"/>
                  <a:pt x="1810" y="1342"/>
                </a:cubicBezTo>
                <a:cubicBezTo>
                  <a:pt x="1825" y="1353"/>
                  <a:pt x="1840" y="1363"/>
                  <a:pt x="1855" y="1372"/>
                </a:cubicBezTo>
                <a:cubicBezTo>
                  <a:pt x="1887" y="1390"/>
                  <a:pt x="1919" y="1404"/>
                  <a:pt x="1952" y="1416"/>
                </a:cubicBezTo>
                <a:cubicBezTo>
                  <a:pt x="1985" y="1428"/>
                  <a:pt x="2020" y="1436"/>
                  <a:pt x="2055" y="1441"/>
                </a:cubicBezTo>
                <a:cubicBezTo>
                  <a:pt x="2073" y="1444"/>
                  <a:pt x="2091" y="1445"/>
                  <a:pt x="2110" y="1446"/>
                </a:cubicBezTo>
                <a:cubicBezTo>
                  <a:pt x="2119" y="1446"/>
                  <a:pt x="2128" y="1445"/>
                  <a:pt x="2138" y="1445"/>
                </a:cubicBezTo>
                <a:cubicBezTo>
                  <a:pt x="2147" y="1444"/>
                  <a:pt x="2157" y="1443"/>
                  <a:pt x="2167" y="1441"/>
                </a:cubicBezTo>
                <a:cubicBezTo>
                  <a:pt x="2161" y="1433"/>
                  <a:pt x="2154" y="1427"/>
                  <a:pt x="2146" y="1420"/>
                </a:cubicBezTo>
                <a:close/>
                <a:moveTo>
                  <a:pt x="1729" y="1332"/>
                </a:moveTo>
                <a:cubicBezTo>
                  <a:pt x="1713" y="1332"/>
                  <a:pt x="1700" y="1319"/>
                  <a:pt x="1700" y="1303"/>
                </a:cubicBezTo>
                <a:cubicBezTo>
                  <a:pt x="1700" y="1287"/>
                  <a:pt x="1713" y="1274"/>
                  <a:pt x="1729" y="1274"/>
                </a:cubicBezTo>
                <a:cubicBezTo>
                  <a:pt x="1746" y="1274"/>
                  <a:pt x="1759" y="1287"/>
                  <a:pt x="1759" y="1303"/>
                </a:cubicBezTo>
                <a:cubicBezTo>
                  <a:pt x="1759" y="1319"/>
                  <a:pt x="1746" y="1332"/>
                  <a:pt x="1729" y="1332"/>
                </a:cubicBezTo>
                <a:close/>
                <a:moveTo>
                  <a:pt x="435" y="920"/>
                </a:moveTo>
                <a:cubicBezTo>
                  <a:pt x="428" y="924"/>
                  <a:pt x="421" y="929"/>
                  <a:pt x="414" y="934"/>
                </a:cubicBezTo>
                <a:cubicBezTo>
                  <a:pt x="417" y="920"/>
                  <a:pt x="420" y="907"/>
                  <a:pt x="424" y="893"/>
                </a:cubicBezTo>
                <a:cubicBezTo>
                  <a:pt x="427" y="885"/>
                  <a:pt x="430" y="876"/>
                  <a:pt x="434" y="867"/>
                </a:cubicBezTo>
                <a:cubicBezTo>
                  <a:pt x="438" y="858"/>
                  <a:pt x="442" y="849"/>
                  <a:pt x="447" y="841"/>
                </a:cubicBezTo>
                <a:cubicBezTo>
                  <a:pt x="452" y="849"/>
                  <a:pt x="456" y="858"/>
                  <a:pt x="460" y="867"/>
                </a:cubicBezTo>
                <a:cubicBezTo>
                  <a:pt x="464" y="876"/>
                  <a:pt x="467" y="885"/>
                  <a:pt x="470" y="893"/>
                </a:cubicBezTo>
                <a:cubicBezTo>
                  <a:pt x="471" y="896"/>
                  <a:pt x="471" y="898"/>
                  <a:pt x="472" y="900"/>
                </a:cubicBezTo>
                <a:cubicBezTo>
                  <a:pt x="460" y="907"/>
                  <a:pt x="447" y="913"/>
                  <a:pt x="435" y="920"/>
                </a:cubicBezTo>
                <a:close/>
                <a:moveTo>
                  <a:pt x="1765" y="941"/>
                </a:moveTo>
                <a:cubicBezTo>
                  <a:pt x="1762" y="925"/>
                  <a:pt x="1758" y="909"/>
                  <a:pt x="1752" y="893"/>
                </a:cubicBezTo>
                <a:cubicBezTo>
                  <a:pt x="1749" y="885"/>
                  <a:pt x="1746" y="876"/>
                  <a:pt x="1742" y="867"/>
                </a:cubicBezTo>
                <a:cubicBezTo>
                  <a:pt x="1739" y="858"/>
                  <a:pt x="1735" y="849"/>
                  <a:pt x="1729" y="841"/>
                </a:cubicBezTo>
                <a:cubicBezTo>
                  <a:pt x="1724" y="849"/>
                  <a:pt x="1720" y="858"/>
                  <a:pt x="1716" y="867"/>
                </a:cubicBezTo>
                <a:cubicBezTo>
                  <a:pt x="1713" y="876"/>
                  <a:pt x="1710" y="885"/>
                  <a:pt x="1707" y="893"/>
                </a:cubicBezTo>
                <a:cubicBezTo>
                  <a:pt x="1705" y="897"/>
                  <a:pt x="1705" y="901"/>
                  <a:pt x="1704" y="905"/>
                </a:cubicBezTo>
                <a:cubicBezTo>
                  <a:pt x="1713" y="910"/>
                  <a:pt x="1723" y="914"/>
                  <a:pt x="1732" y="919"/>
                </a:cubicBezTo>
                <a:cubicBezTo>
                  <a:pt x="1744" y="926"/>
                  <a:pt x="1754" y="934"/>
                  <a:pt x="1765" y="94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8596" y="2071678"/>
            <a:ext cx="3924000" cy="3818994"/>
          </a:xfrm>
          <a:prstGeom prst="rect">
            <a:avLst/>
          </a:prstGeom>
          <a:noFill/>
          <a:ln>
            <a:solidFill>
              <a:schemeClr val="accent3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5214942" y="2184000"/>
            <a:ext cx="3852000" cy="3708000"/>
          </a:xfrm>
          <a:prstGeom prst="rect">
            <a:avLst/>
          </a:prstGeom>
          <a:noFill/>
          <a:ln>
            <a:solidFill>
              <a:schemeClr val="accent4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71" grpId="0"/>
      <p:bldP spid="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1538" y="214290"/>
            <a:ext cx="7215238" cy="642942"/>
          </a:xfrm>
        </p:spPr>
        <p:txBody>
          <a:bodyPr/>
          <a:lstStyle/>
          <a:p>
            <a:pPr algn="ctr" fontAlgn="base">
              <a:spcAft>
                <a:spcPct val="0"/>
              </a:spcAft>
            </a:pPr>
            <a:r>
              <a:rPr lang="en-US" altLang="en-US" sz="3800" b="1" dirty="0">
                <a:solidFill>
                  <a:schemeClr val="accent1"/>
                </a:solidFill>
                <a:cs typeface="Arial" pitchFamily="34" charset="0"/>
              </a:rPr>
              <a:t>Hisar as an RCS* Hub </a:t>
            </a:r>
            <a:endParaRPr lang="en-US" sz="3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352" y="1169228"/>
            <a:ext cx="8382000" cy="499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6477000"/>
            <a:ext cx="2743200" cy="228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73038" indent="-173038">
              <a:buFont typeface="Wingdings" panose="05000000000000000000" pitchFamily="2" charset="2"/>
              <a:buChar char="§"/>
            </a:pPr>
            <a:r>
              <a:rPr lang="en-US" sz="1000" dirty="0" smtClean="0"/>
              <a:t>Source: Google Earth, Google Maps</a:t>
            </a:r>
          </a:p>
        </p:txBody>
      </p:sp>
    </p:spTree>
    <p:extLst>
      <p:ext uri="{BB962C8B-B14F-4D97-AF65-F5344CB8AC3E}">
        <p14:creationId xmlns:p14="http://schemas.microsoft.com/office/powerpoint/2010/main" xmlns="" val="208096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57356" y="2786058"/>
            <a:ext cx="5857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72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Thank You</a:t>
            </a:r>
            <a:endParaRPr lang="en-IN" sz="72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852</TotalTime>
  <Words>374</Words>
  <Application>Microsoft Office PowerPoint</Application>
  <PresentationFormat>On-screen Show (4:3)</PresentationFormat>
  <Paragraphs>76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Retrospect</vt:lpstr>
      <vt:lpstr>Regional Connectivity Scheme –  UDAN (RC-UDAN) </vt:lpstr>
      <vt:lpstr>RCS-UDAN:   Advantage Haryana </vt:lpstr>
      <vt:lpstr>Civil Aviation in Haryana-  Snapshot </vt:lpstr>
      <vt:lpstr>Slide 4</vt:lpstr>
      <vt:lpstr>Integrated Aviation Hub  @ Hisar</vt:lpstr>
      <vt:lpstr>Hisar as an RCS* Hub 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PANKAJ</cp:lastModifiedBy>
  <cp:revision>198</cp:revision>
  <dcterms:created xsi:type="dcterms:W3CDTF">2006-08-16T00:00:00Z</dcterms:created>
  <dcterms:modified xsi:type="dcterms:W3CDTF">2017-07-07T04:39:35Z</dcterms:modified>
</cp:coreProperties>
</file>