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12"/>
  </p:notesMasterIdLst>
  <p:handoutMasterIdLst>
    <p:handoutMasterId r:id="rId13"/>
  </p:handoutMasterIdLst>
  <p:sldIdLst>
    <p:sldId id="290" r:id="rId2"/>
    <p:sldId id="387" r:id="rId3"/>
    <p:sldId id="363" r:id="rId4"/>
    <p:sldId id="374" r:id="rId5"/>
    <p:sldId id="378" r:id="rId6"/>
    <p:sldId id="380" r:id="rId7"/>
    <p:sldId id="381" r:id="rId8"/>
    <p:sldId id="359" r:id="rId9"/>
    <p:sldId id="386" r:id="rId10"/>
    <p:sldId id="361" r:id="rId11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2" autoAdjust="0"/>
    <p:restoredTop sz="94660"/>
  </p:normalViewPr>
  <p:slideViewPr>
    <p:cSldViewPr>
      <p:cViewPr varScale="1">
        <p:scale>
          <a:sx n="63" d="100"/>
          <a:sy n="63" d="100"/>
        </p:scale>
        <p:origin x="40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6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A1136-93AE-47A6-987C-EA2D73310B6B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6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BFC0F-608F-4647-9A2C-7AD91DC95D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95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98F14595-5469-4F78-8246-3924EAA78712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698500"/>
            <a:ext cx="6205538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5" y="4421824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84203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5EAB29EB-EC1B-4D8E-AF3C-67E87A4044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28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References:</a:t>
            </a:r>
          </a:p>
          <a:p>
            <a:endParaRPr lang="en-US" dirty="0" smtClean="0"/>
          </a:p>
          <a:p>
            <a:r>
              <a:rPr lang="en-US" dirty="0" smtClean="0"/>
              <a:t>http://www.chickmagalur.nic.in/</a:t>
            </a:r>
          </a:p>
          <a:p>
            <a:endParaRPr lang="en-US" dirty="0" smtClean="0"/>
          </a:p>
          <a:p>
            <a:r>
              <a:rPr lang="en-US" dirty="0" smtClean="0"/>
              <a:t>http://www.censusindia.gov.in/2011census/dchb/2916_PART_B_DCHB_CHIKMAGALUR.pdf</a:t>
            </a:r>
          </a:p>
          <a:p>
            <a:endParaRPr lang="en-US" dirty="0" smtClean="0"/>
          </a:p>
          <a:p>
            <a:r>
              <a:rPr lang="en-US" dirty="0" smtClean="0"/>
              <a:t>http://www.chickmagalur.nic.in/htmls/cb_main.htm</a:t>
            </a:r>
          </a:p>
          <a:p>
            <a:endParaRPr lang="en-US" dirty="0" smtClean="0"/>
          </a:p>
          <a:p>
            <a:r>
              <a:rPr lang="en-US" dirty="0" smtClean="0"/>
              <a:t>http://www.indiacoffee.org/Market_Info.aspx</a:t>
            </a:r>
          </a:p>
          <a:p>
            <a:endParaRPr lang="en-US" dirty="0" smtClean="0"/>
          </a:p>
          <a:p>
            <a:r>
              <a:rPr lang="en-US" dirty="0" smtClean="0"/>
              <a:t>http://www.deccanherald.com/content/208232/15-cr-tourists-visited-chikmagalur.html</a:t>
            </a:r>
          </a:p>
          <a:p>
            <a:endParaRPr lang="en-US" dirty="0" smtClean="0"/>
          </a:p>
          <a:p>
            <a:r>
              <a:rPr lang="en-US" dirty="0" smtClean="0"/>
              <a:t>http://indianexpress.com/article/business/business-others/no-frills-airports-need-limited-private-participation/</a:t>
            </a:r>
          </a:p>
          <a:p>
            <a:endParaRPr lang="en-US" dirty="0" smtClean="0"/>
          </a:p>
          <a:p>
            <a:r>
              <a:rPr lang="en-US" dirty="0" smtClean="0"/>
              <a:t>http://www.aai.aero/misc/AAI_PR_Routes_22Sep14.pdf</a:t>
            </a:r>
          </a:p>
          <a:p>
            <a:endParaRPr lang="en-US" dirty="0" smtClean="0"/>
          </a:p>
          <a:p>
            <a:r>
              <a:rPr lang="en-US" dirty="0" smtClean="0"/>
              <a:t>http://des.kar.nic.in/sip_si_pub.asp</a:t>
            </a:r>
          </a:p>
          <a:p>
            <a:r>
              <a:rPr lang="en-US" dirty="0" smtClean="0"/>
              <a:t>http://www.aai.aero/misc/AirportCharges2014-15-221114.pdf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B29EB-EC1B-4D8E-AF3C-67E87A40442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1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4864F68-2C54-4615-8218-B388AB6CC9CD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7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177E-C060-45F0-A067-B592CC5A84BC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7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4844-ACE9-4936-84BA-7B414EDB41F8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61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7711F-B66A-4F2E-947E-7248F8F41E19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79CD-3344-4267-846C-7F16E369A10E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9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FE43-5580-4C05-A5F3-46643FEC67D6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DE84F-2350-4C2F-AEEE-63CD87FBAAC5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0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1CB77-521C-4B80-8F49-B85F231D8074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0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D6567-F02D-47A0-9A80-3F2307A43E86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2ACB-6D12-4B28-97FC-83F6A425E3C7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0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3BA94-9175-417A-8D6F-DE8F85740159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65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8D77EFA-98E7-4DC9-AE71-D43BA15275A0}" type="datetime1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EF5C189-59A9-46CB-AE1E-EC03297C22D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61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Karnataka_Toursim_60secs_English_Final%20Master.mp4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66900" y="4960138"/>
            <a:ext cx="8801100" cy="11358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Development of Regional Connectivity Scheme in Karnataka</a:t>
            </a:r>
            <a:endParaRPr lang="en-IN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Placeholder 7" descr="atr_72-500_takeoff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695" b="20695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438400" y="6324600"/>
            <a:ext cx="8001000" cy="533400"/>
          </a:xfrm>
        </p:spPr>
        <p:txBody>
          <a:bodyPr>
            <a:no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WINGS-2017					JULY 7, 2017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0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b="1" dirty="0">
              <a:solidFill>
                <a:schemeClr val="accent2"/>
              </a:solidFill>
            </a:endParaRPr>
          </a:p>
          <a:p>
            <a:pPr marL="0" indent="-45717">
              <a:buNone/>
            </a:pPr>
            <a:r>
              <a:rPr lang="en-US" sz="5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Thank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 You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096" y="585216"/>
            <a:ext cx="7766304" cy="938784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RCS - Action Taken By Karnataka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096" y="1752600"/>
            <a:ext cx="8071104" cy="5105400"/>
          </a:xfrm>
        </p:spPr>
        <p:txBody>
          <a:bodyPr>
            <a:normAutofit/>
          </a:bodyPr>
          <a:lstStyle/>
          <a:p>
            <a:pPr marL="341313" indent="-341313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MoU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has been signed between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GoK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MoCA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GoI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on 20</a:t>
            </a:r>
            <a:r>
              <a:rPr lang="en-US" sz="18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April 2017.</a:t>
            </a:r>
          </a:p>
          <a:p>
            <a:pPr marL="341313" indent="-3413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Concessions by Government of Karnataka under RCS :</a:t>
            </a:r>
          </a:p>
          <a:p>
            <a:pPr marL="627063" indent="-3952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For RCS Airports</a:t>
            </a:r>
          </a:p>
          <a:p>
            <a:pPr marL="463550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Provide 20% share of VGF </a:t>
            </a:r>
          </a:p>
          <a:p>
            <a:pPr marL="463550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Provide minimum land, if required-free of cost and free of encumbrances for RCS airports.</a:t>
            </a:r>
          </a:p>
          <a:p>
            <a:pPr marL="463550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Provide security and fire services free of cost.</a:t>
            </a:r>
          </a:p>
          <a:p>
            <a:pPr marL="463550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Provide electricity, water &amp; other  utility services at concessional rates.</a:t>
            </a:r>
          </a:p>
          <a:p>
            <a:pPr marL="627063" indent="-395288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For RCS Airline Operators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515938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Reduction in Sales Tax (ST) to 1% on RCS airports (for 10 year) except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Bangalore &amp; Mangalore Airport (28%); and 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Hubli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&amp; Belgaum (4%)</a:t>
            </a:r>
          </a:p>
          <a:p>
            <a:pPr lvl="0">
              <a:lnSpc>
                <a:spcPct val="150000"/>
              </a:lnSpc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33600" y="585216"/>
            <a:ext cx="4114800" cy="1853184"/>
          </a:xfrm>
        </p:spPr>
        <p:txBody>
          <a:bodyPr>
            <a:normAutofit/>
          </a:bodyPr>
          <a:lstStyle/>
          <a:p>
            <a:r>
              <a:rPr lang="en-IN" sz="3600" b="1" cap="none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Location of Proposed Airports and Airstrips in Karnataka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58137" y="-1"/>
            <a:ext cx="480986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0" y="2819401"/>
            <a:ext cx="152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8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Legend:</a:t>
            </a:r>
          </a:p>
          <a:p>
            <a:endParaRPr lang="en-IN" sz="800" dirty="0">
              <a:solidFill>
                <a:schemeClr val="tx1">
                  <a:lumMod val="90000"/>
                  <a:lumOff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Black Icons </a:t>
            </a:r>
            <a:r>
              <a:rPr lang="en-IN" sz="8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Existing Airports</a:t>
            </a:r>
          </a:p>
          <a:p>
            <a:r>
              <a:rPr lang="en-IN" sz="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Green Icons </a:t>
            </a:r>
            <a:r>
              <a:rPr lang="en-IN" sz="8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Greenfield Airports</a:t>
            </a:r>
          </a:p>
          <a:p>
            <a:r>
              <a:rPr lang="en-IN" sz="800" b="1" dirty="0">
                <a:solidFill>
                  <a:srgbClr val="C89800"/>
                </a:solidFill>
                <a:latin typeface="Times New Roman" pitchFamily="18" charset="0"/>
                <a:cs typeface="Times New Roman" pitchFamily="18" charset="0"/>
              </a:rPr>
              <a:t>Orange Boxes </a:t>
            </a:r>
            <a:r>
              <a:rPr lang="en-IN" sz="8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Proposed Airstrips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2438401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RCS –Airports</a:t>
            </a:r>
          </a:p>
          <a:p>
            <a:pPr lvl="0"/>
            <a:r>
              <a:rPr lang="en-IN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Bengaluru</a:t>
            </a:r>
          </a:p>
          <a:p>
            <a:r>
              <a:rPr lang="da-DK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Bidar </a:t>
            </a:r>
          </a:p>
          <a:p>
            <a:r>
              <a:rPr lang="en-IN" sz="1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Mysuru</a:t>
            </a:r>
            <a:endParaRPr lang="en-IN" sz="1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1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Vidyanagar</a:t>
            </a:r>
            <a:endParaRPr lang="en-IN" sz="1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0" y="6324600"/>
            <a:ext cx="762000" cy="381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5" tIns="12065" rIns="12065" bIns="12065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N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Legend: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6291590"/>
            <a:ext cx="2438400" cy="2616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IN" sz="1100" dirty="0">
                <a:latin typeface="Times New Roman" pitchFamily="18" charset="0"/>
                <a:cs typeface="Times New Roman" pitchFamily="18" charset="0"/>
              </a:rPr>
              <a:t>Airports Covered in 1</a:t>
            </a:r>
            <a:r>
              <a:rPr lang="en-IN" sz="1100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1100" dirty="0">
                <a:latin typeface="Times New Roman" pitchFamily="18" charset="0"/>
                <a:cs typeface="Times New Roman" pitchFamily="18" charset="0"/>
              </a:rPr>
              <a:t> Round  bidding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6553199"/>
            <a:ext cx="2438400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* Airports /Airstrips is to be developed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2667000"/>
            <a:ext cx="19812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Ammasandra</a:t>
            </a:r>
            <a:endParaRPr lang="en-IN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11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Baldota</a:t>
            </a:r>
            <a:r>
              <a:rPr lang="en-IN" sz="1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IN" sz="11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Koppal</a:t>
            </a:r>
            <a:endParaRPr lang="en-IN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Bagalkot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Bellary*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Ginigera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Hospet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)*</a:t>
            </a:r>
          </a:p>
          <a:p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Hassan*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Jakkur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Kolar</a:t>
            </a:r>
            <a:endParaRPr lang="en-IN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Raichur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Shahbad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Yadgiiri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Yelahanka</a:t>
            </a:r>
            <a:endParaRPr lang="en-IN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Chikkamagaluru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Karwar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  <a:p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Kodagu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Madikeri</a:t>
            </a:r>
            <a:r>
              <a:rPr lang="en-IN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)*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1045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4337304" cy="13716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Tourism Locations</a:t>
            </a:r>
            <a:endParaRPr lang="en-IN" sz="36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685544" y="1295400"/>
            <a:ext cx="4334256" cy="1143000"/>
          </a:xfrm>
        </p:spPr>
        <p:txBody>
          <a:bodyPr>
            <a:normAutofit fontScale="25000" lnSpcReduction="20000"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Major Tourism attraction in Karnataka :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b="1" dirty="0">
                <a:latin typeface="Times New Roman" pitchFamily="18" charset="0"/>
                <a:cs typeface="Times New Roman" pitchFamily="18" charset="0"/>
              </a:rPr>
              <a:t>World Heritage Centres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 err="1">
                <a:latin typeface="Times New Roman" pitchFamily="18" charset="0"/>
                <a:cs typeface="Times New Roman" pitchFamily="18" charset="0"/>
              </a:rPr>
              <a:t>Hampi</a:t>
            </a:r>
            <a:r>
              <a:rPr lang="en-IN" sz="4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4800" dirty="0" err="1">
                <a:latin typeface="Times New Roman" pitchFamily="18" charset="0"/>
                <a:cs typeface="Times New Roman" pitchFamily="18" charset="0"/>
              </a:rPr>
              <a:t>Ballary</a:t>
            </a:r>
            <a:r>
              <a:rPr lang="en-IN" sz="4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IN" sz="4800" dirty="0" err="1">
                <a:latin typeface="Times New Roman" pitchFamily="18" charset="0"/>
                <a:cs typeface="Times New Roman" pitchFamily="18" charset="0"/>
              </a:rPr>
              <a:t>Pattadakal</a:t>
            </a:r>
            <a:r>
              <a:rPr lang="en-IN" sz="4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4800" dirty="0" err="1">
                <a:latin typeface="Times New Roman" pitchFamily="18" charset="0"/>
                <a:cs typeface="Times New Roman" pitchFamily="18" charset="0"/>
              </a:rPr>
              <a:t>Bagalkote</a:t>
            </a:r>
            <a:r>
              <a:rPr lang="en-IN" sz="4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IN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Content Placeholder 8" descr="karnataka-tourism-map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17382" y="0"/>
            <a:ext cx="4574419" cy="4724400"/>
          </a:xfr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 descr="Hamp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1" y="2209800"/>
            <a:ext cx="3819525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4267201"/>
            <a:ext cx="2362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Historical locations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Aihole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Badami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Basavakalyana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Bagalakote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Belur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Halebidu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Shrvanabelgola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(Hassan) ,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Basavana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Bagewadi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Golgumbaz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Vijapura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Srirangapattana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 ,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Melkote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Mandya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 etc.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62800" y="4648201"/>
            <a:ext cx="3505200" cy="266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Palaces 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Mysore Palace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Amba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Vilas),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Jayalakshmi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Vilas Mansion,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Lalitha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Palace,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Jaganmohan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Palace,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Rajendra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Vilas Palace,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Cheluvamba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Mansion (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Bangalore Palace (Bangalore).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Daria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Daulat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Bagh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Mandya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Shivappa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Nayaka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Palace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Shivamoga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IN" dirty="0"/>
          </a:p>
        </p:txBody>
      </p:sp>
      <p:pic>
        <p:nvPicPr>
          <p:cNvPr id="12" name="Picture 11" descr="mysore-palace-mysore-karnata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2" y="4724400"/>
            <a:ext cx="3276599" cy="2133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143000"/>
            <a:ext cx="4572000" cy="259080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National parks and wildlife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IN" sz="1400" dirty="0">
                <a:latin typeface="Times New Roman" pitchFamily="18" charset="0"/>
                <a:cs typeface="Times New Roman" pitchFamily="18" charset="0"/>
              </a:rPr>
              <a:t>21 wildlife sanctuaries and 5 National parks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Bandipur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Park, 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Bannerghatta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 (Bengaluru)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Nagarhole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),  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Kudremukh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 &amp;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Bhadra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Wildlife Sanctuary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Chikkamagaluru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Dandeli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 &amp; 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Anshi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 and Wildlife Sanctuary (Uttar Kannada),  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Bandipur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National Park &amp;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Biligiriranga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Swamy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Temple Wildlife Sanctuary 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Chamarajnagara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Gudavi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 and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Mandegadde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bird sanctuaries,,</a:t>
            </a:r>
          </a:p>
          <a:p>
            <a:pPr marL="150813" indent="-1508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Ghataprabha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 Bird Sanctuary (</a:t>
            </a:r>
            <a:r>
              <a:rPr lang="en-IN" sz="1200" dirty="0" err="1">
                <a:latin typeface="Times New Roman" pitchFamily="18" charset="0"/>
                <a:cs typeface="Times New Roman" pitchFamily="18" charset="0"/>
              </a:rPr>
              <a:t>Belagavi</a:t>
            </a:r>
            <a:r>
              <a:rPr lang="en-IN" sz="12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lnSpc>
                <a:spcPct val="150000"/>
              </a:lnSpc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14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pic>
        <p:nvPicPr>
          <p:cNvPr id="7" name="Content Placeholder 6" descr="National Parks and wildlif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553200" y="685800"/>
            <a:ext cx="4114800" cy="3657600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057400" y="3962400"/>
            <a:ext cx="4191000" cy="28956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377">
              <a:lnSpc>
                <a:spcPct val="90000"/>
              </a:lnSpc>
              <a:buClr>
                <a:schemeClr val="accent2"/>
              </a:buClr>
              <a:buSzPct val="100000"/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Pilgrimage :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defRPr/>
            </a:pPr>
            <a:r>
              <a:rPr lang="en-IN" sz="1400" dirty="0">
                <a:latin typeface="Times New Roman" pitchFamily="18" charset="0"/>
                <a:cs typeface="Times New Roman" pitchFamily="18" charset="0"/>
              </a:rPr>
              <a:t>Karnataka is the stronghold of Hindu and Jain pilgrimage spots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95250" indent="-9525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Banvasi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Bhatkal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Gokarna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Murudeshwar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(Uttar Kannada)</a:t>
            </a:r>
          </a:p>
          <a:p>
            <a:pPr marL="95250" indent="-9525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Shrungeri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Horanadu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Bababudan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Kalasa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Chikkamagaluru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 </a:t>
            </a:r>
          </a:p>
          <a:p>
            <a:pPr marL="95250" indent="-9525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  <a:defRPr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Male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Mahadeshwara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Betta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, 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95250" indent="-9525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Kudalasangama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Bagalkote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5250" indent="-9525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  <a:defRPr/>
            </a:pP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Kotilingeshwara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Kolar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Sharana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Basaveshwara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Vijayapura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-91440" defTabSz="914377">
              <a:lnSpc>
                <a:spcPct val="150000"/>
              </a:lnSpc>
              <a:buClr>
                <a:schemeClr val="accent2"/>
              </a:buClr>
              <a:buSzPct val="100000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Video Clip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defRPr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133600" y="152400"/>
            <a:ext cx="7162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377">
              <a:lnSpc>
                <a:spcPct val="80000"/>
              </a:lnSpc>
              <a:spcBef>
                <a:spcPct val="0"/>
              </a:spcBef>
              <a:defRPr/>
            </a:pPr>
            <a:r>
              <a:rPr lang="en-US" sz="3600" b="1" cap="all" spc="100" dirty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Karnataka Tourism       </a:t>
            </a:r>
            <a:r>
              <a:rPr lang="en-US" sz="1100" b="1" cap="all" spc="100" dirty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Cont…</a:t>
            </a:r>
            <a:endParaRPr lang="en-IN" sz="3600" cap="all" spc="1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" name="Content Placeholder 6" descr="c9702034d707792d7da8c04e6979a8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4343400"/>
            <a:ext cx="4114800" cy="2514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096" y="0"/>
            <a:ext cx="7290054" cy="9144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Karnataka Tourism       </a:t>
            </a:r>
            <a:r>
              <a:rPr lang="en-US" sz="11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Cont…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0" y="4648200"/>
            <a:ext cx="4181856" cy="19812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Water Falls:</a:t>
            </a:r>
          </a:p>
          <a:p>
            <a:pPr marL="95250" indent="-952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Manikyadhara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Kallathigiri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Hanumana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Gundi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Chikkamagaluru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 </a:t>
            </a:r>
          </a:p>
          <a:p>
            <a:pPr marL="95250" indent="-952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Abby Falls,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Iruppu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Falls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Kadagu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95250" indent="-952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Jog Falls,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Koodlu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Theertha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Dabbe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Shivamoga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5250" indent="-952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Varapoha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Gokak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Belagavi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5250" indent="-952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Shivagange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Apsarakonda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Lalguli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(Uttar Kannada)</a:t>
            </a:r>
          </a:p>
        </p:txBody>
      </p:sp>
      <p:pic>
        <p:nvPicPr>
          <p:cNvPr id="8" name="Content Placeholder 7" descr="shutterstock-Jogfall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600200" y="3505200"/>
            <a:ext cx="4343400" cy="3276600"/>
          </a:xfr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828800" y="3352800"/>
            <a:ext cx="3566160" cy="20574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/>
            </a:pPr>
            <a:endParaRPr lang="en-IN" sz="20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1905000" y="3352800"/>
            <a:ext cx="3566160" cy="20574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/>
            </a:pPr>
            <a:endParaRPr lang="en-US" sz="2000" dirty="0"/>
          </a:p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/>
            </a:pPr>
            <a:endParaRPr lang="en-IN" sz="20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752600" y="1447800"/>
            <a:ext cx="4419600" cy="21336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Hill Stations: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Kemmangundi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Mullayanagiri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Kudremukh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Chikkamagaluru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 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Kodachadri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Kundadri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Agumbe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Shivamoga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Biligiri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Ranga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Male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Mahadeshwara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Nandhi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Hills (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Chikkaballapura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</a:pP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Devarayanadurga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Tumukuru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91440" indent="-91440" defTabSz="914377">
              <a:lnSpc>
                <a:spcPct val="150000"/>
              </a:lnSpc>
              <a:buClr>
                <a:schemeClr val="accent2"/>
              </a:buClr>
              <a:buSzPct val="100000"/>
              <a:buFont typeface="Wingdings" pitchFamily="2" charset="2"/>
              <a:buChar char="Ø"/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Yana (Uttar Kannada) </a:t>
            </a:r>
          </a:p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defRPr/>
            </a:pP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91440" indent="-91440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defRPr/>
            </a:pPr>
            <a:endParaRPr lang="en-IN" sz="2000" dirty="0"/>
          </a:p>
        </p:txBody>
      </p:sp>
      <p:pic>
        <p:nvPicPr>
          <p:cNvPr id="9" name="Picture 8" descr="karnataka-hill-stations-m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81494" y="685800"/>
            <a:ext cx="4105507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7677150" cy="10668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Karnataka Tourism       </a:t>
            </a:r>
            <a:r>
              <a:rPr lang="en-US" sz="11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Cont…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371600"/>
            <a:ext cx="3886200" cy="27432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Forts</a:t>
            </a:r>
            <a:endParaRPr lang="en-IN" sz="1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Kittur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Ramdurg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Gokak,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Belgavi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Basavakalyana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Bhalki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Manyakheta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Bidar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Chitradurga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Fort,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Hosadurga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Chitradurga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Gajendrgad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Korlahalli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Hammigi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Gadag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Manjarabad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Fort (Hassan)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Mudgal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Malliabad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Jaladurga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Raichuru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Kodachadri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Thirthalli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Nagara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Shivamoga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Mirjan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Sadashivgad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Asnoti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Uttara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000" dirty="0" err="1">
                <a:latin typeface="Times New Roman" pitchFamily="18" charset="0"/>
                <a:cs typeface="Times New Roman" pitchFamily="18" charset="0"/>
              </a:rPr>
              <a:t>Kannad</a:t>
            </a:r>
            <a:r>
              <a:rPr lang="en-IN" sz="10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5" name="Content Placeholder 4" descr="manjrabadfort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96000" y="1600200"/>
            <a:ext cx="4495800" cy="2528888"/>
          </a:xfr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 descr="1280px-Front_e_view_of_Mirjan_for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4273296"/>
            <a:ext cx="4419600" cy="2584704"/>
          </a:xfrm>
          <a:prstGeom prst="rect">
            <a:avLst/>
          </a:prstGeom>
        </p:spPr>
      </p:pic>
      <p:pic>
        <p:nvPicPr>
          <p:cNvPr id="8" name="Picture 7" descr="main-qimg-7e95497e5cbfb6f37721a4753092acc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4191001"/>
            <a:ext cx="4572000" cy="25907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096" y="990600"/>
            <a:ext cx="7994904" cy="8382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State Requirements to Make it Attractive to Operation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Permission to operate HAL airport for Schedule and Non Scheduled aircrafts / Airlines.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Reduced to charges HAL airport  at  par  with AAI charges.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096" y="228600"/>
            <a:ext cx="7690104" cy="10668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Potential Air Routes</a:t>
            </a:r>
            <a:endParaRPr lang="en-IN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0" y="1600200"/>
            <a:ext cx="3429000" cy="4800600"/>
          </a:xfrm>
        </p:spPr>
        <p:txBody>
          <a:bodyPr>
            <a:normAutofit fontScale="62500" lnSpcReduction="20000"/>
          </a:bodyPr>
          <a:lstStyle/>
          <a:p>
            <a:pPr marL="263525" indent="-263525">
              <a:lnSpc>
                <a:spcPct val="160000"/>
              </a:lnSpc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Bengaluru-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Kalaburgi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Bidar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Hyderabad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Bengaluru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Mangalore-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Bengaluru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Mangalore-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Madikere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-Bengaluru.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Mangalore-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Vidyanagara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– Hyderabad.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Mangalore-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Pune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Mangalore-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Pune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Goa-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Kalaburgi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- Hyderabad.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Bengaluru 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Belagavi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Shiradi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Bengaluru 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Hubbali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Belagavi-Pune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Mumbai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Bengaluru –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Tirupati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Chennai</a:t>
            </a:r>
          </a:p>
          <a:p>
            <a:pPr marL="263525" indent="-263525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Bengaluru-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Mysuru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Calicut-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Kannur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- Kochi.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Routes poin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86648" y="1404828"/>
            <a:ext cx="5205152" cy="537697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5C189-59A9-46CB-AE1E-EC03297C22D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5647</TotalTime>
  <Words>568</Words>
  <Application>Microsoft Office PowerPoint</Application>
  <PresentationFormat>Widescreen</PresentationFormat>
  <Paragraphs>156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Development of Regional Connectivity Scheme in Karnataka</vt:lpstr>
      <vt:lpstr>RCS - Action Taken By Karnataka</vt:lpstr>
      <vt:lpstr>Location of Proposed Airports and Airstrips in Karnataka</vt:lpstr>
      <vt:lpstr>Tourism Locations</vt:lpstr>
      <vt:lpstr>PowerPoint Presentation</vt:lpstr>
      <vt:lpstr>Karnataka Tourism       Cont…</vt:lpstr>
      <vt:lpstr>Karnataka Tourism       Cont…</vt:lpstr>
      <vt:lpstr>State Requirements to Make it Attractive to Operation</vt:lpstr>
      <vt:lpstr>Potential Air Routes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Bharath Kumar Reddy</dc:creator>
  <cp:lastModifiedBy>Administrator</cp:lastModifiedBy>
  <cp:revision>595</cp:revision>
  <dcterms:created xsi:type="dcterms:W3CDTF">2016-05-31T06:10:12Z</dcterms:created>
  <dcterms:modified xsi:type="dcterms:W3CDTF">2017-07-07T04:05:49Z</dcterms:modified>
</cp:coreProperties>
</file>