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466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sz="180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sz="180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sz="180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sz="180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sz="1800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sz="180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sz="180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sz="18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sz="1800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sz="180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sz="180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sz="180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130426"/>
            <a:ext cx="7772400" cy="3051175"/>
          </a:xfrm>
        </p:spPr>
        <p:txBody>
          <a:bodyPr>
            <a:normAutofit/>
          </a:bodyPr>
          <a:lstStyle/>
          <a:p>
            <a:r>
              <a:rPr lang="en-IN" sz="3200" dirty="0">
                <a:latin typeface="Times New Roman" pitchFamily="18" charset="0"/>
                <a:cs typeface="Times New Roman" pitchFamily="18" charset="0"/>
              </a:rPr>
              <a:t>VIABLE AVIATION DESTINATION</a:t>
            </a:r>
            <a:br>
              <a:rPr lang="en-IN" sz="3200" dirty="0">
                <a:latin typeface="Times New Roman" pitchFamily="18" charset="0"/>
                <a:cs typeface="Times New Roman" pitchFamily="18" charset="0"/>
              </a:rPr>
            </a:br>
            <a:r>
              <a:rPr lang="en-IN" sz="3200" dirty="0">
                <a:latin typeface="Times New Roman" pitchFamily="18" charset="0"/>
                <a:cs typeface="Times New Roman" pitchFamily="18" charset="0"/>
              </a:rPr>
              <a:t>(RCS)</a:t>
            </a:r>
            <a:br>
              <a:rPr lang="en-IN" sz="3200" dirty="0">
                <a:latin typeface="Times New Roman" pitchFamily="18" charset="0"/>
                <a:cs typeface="Times New Roman" pitchFamily="18" charset="0"/>
              </a:rPr>
            </a:br>
            <a:r>
              <a:rPr lang="en-IN" sz="3200" dirty="0">
                <a:latin typeface="Times New Roman" pitchFamily="18" charset="0"/>
                <a:cs typeface="Times New Roman" pitchFamily="18" charset="0"/>
              </a:rPr>
              <a:t>ASSAM</a:t>
            </a:r>
            <a:endParaRPr lang="en-I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Tripartite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MoU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has already been signed on 4</a:t>
            </a:r>
            <a:r>
              <a:rPr lang="en-IN" sz="24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November, 2016 in presence oh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Hon’ble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Minister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MoCA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Incentives will be as per provisions of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MoU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u="sng" dirty="0">
                <a:latin typeface="Times New Roman" pitchFamily="18" charset="0"/>
                <a:cs typeface="Times New Roman" pitchFamily="18" charset="0"/>
              </a:rPr>
              <a:t>INCENTIVES</a:t>
            </a:r>
            <a:endParaRPr lang="en-IN" sz="32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Three underserved Airports is Assam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viz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Tezpur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Lilabari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Jorhat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are identified under RCS.</a:t>
            </a:r>
          </a:p>
          <a:p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Guwahati-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Lilabari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route will benefit passengers of Assam and Arunachal Pradesh since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Itanagar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, the capital of Arunachal Pradesh is nearby. It will cater the needs of the people of three Districts of Assam, including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Majuli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which attracts many International/Domestic tourists being the largest river island in the world.</a:t>
            </a:r>
          </a:p>
          <a:p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Guwahati –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Tezpur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will benefit both Assam and Arunachal Pradesh. Facilitate easy accessibility to the tourist destinations of Arunachal Pradesh like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Tawang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Bomdila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and tea tourism destinations.</a:t>
            </a:r>
          </a:p>
          <a:p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dirty="0">
                <a:latin typeface="Times New Roman" pitchFamily="18" charset="0"/>
                <a:cs typeface="Times New Roman" pitchFamily="18" charset="0"/>
              </a:rPr>
              <a:t>ROUTEWISE BENEFITS</a:t>
            </a:r>
            <a:endParaRPr lang="en-I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609601"/>
            <a:ext cx="8229600" cy="551656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Guwahati –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Jorhat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route will benefit air passengers of Assam, Manipur and Nagaland.</a:t>
            </a:r>
          </a:p>
          <a:p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Nearest to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Kaziranga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National Park and other tourist destinations and </a:t>
            </a:r>
            <a:r>
              <a:rPr lang="en-IN" sz="2400" dirty="0" err="1">
                <a:latin typeface="Times New Roman" pitchFamily="18" charset="0"/>
                <a:cs typeface="Times New Roman" pitchFamily="18" charset="0"/>
              </a:rPr>
              <a:t>wildlifr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sanctuaries and tourism destinations.</a:t>
            </a:r>
          </a:p>
          <a:p>
            <a:pPr>
              <a:buNone/>
            </a:pP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en-IN" sz="2800" dirty="0">
              <a:latin typeface="Times New Roman" pitchFamily="18" charset="0"/>
              <a:cs typeface="Times New Roman" pitchFamily="18" charset="0"/>
            </a:endParaRPr>
          </a:p>
          <a:p>
            <a:endParaRPr lang="en-IN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Appropriate infrastructure already available in the three airports </a:t>
            </a:r>
            <a:r>
              <a:rPr lang="en-IN" sz="2800" dirty="0" err="1">
                <a:latin typeface="Times New Roman" pitchFamily="18" charset="0"/>
                <a:cs typeface="Times New Roman" pitchFamily="18" charset="0"/>
              </a:rPr>
              <a:t>i.e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800" dirty="0" err="1">
                <a:latin typeface="Times New Roman" pitchFamily="18" charset="0"/>
                <a:cs typeface="Times New Roman" pitchFamily="18" charset="0"/>
              </a:rPr>
              <a:t>Lilabari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800" dirty="0" err="1">
                <a:latin typeface="Times New Roman" pitchFamily="18" charset="0"/>
                <a:cs typeface="Times New Roman" pitchFamily="18" charset="0"/>
              </a:rPr>
              <a:t>Tezpur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IN" sz="2800" dirty="0" err="1">
                <a:latin typeface="Times New Roman" pitchFamily="18" charset="0"/>
                <a:cs typeface="Times New Roman" pitchFamily="18" charset="0"/>
              </a:rPr>
              <a:t>Jorhat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Provisions of essential services like water/electricity approach road exist in all the three airports.</a:t>
            </a:r>
          </a:p>
          <a:p>
            <a:pPr>
              <a:buNone/>
            </a:pP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dirty="0">
                <a:latin typeface="Times New Roman" pitchFamily="18" charset="0"/>
                <a:cs typeface="Times New Roman" pitchFamily="18" charset="0"/>
              </a:rPr>
              <a:t>AIRPORT BENEFITS</a:t>
            </a:r>
            <a:endParaRPr lang="en-I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685801"/>
            <a:ext cx="8229600" cy="5321491"/>
          </a:xfrm>
        </p:spPr>
        <p:txBody>
          <a:bodyPr/>
          <a:lstStyle/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 algn="ctr">
              <a:buNone/>
            </a:pP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THANKS</a:t>
            </a:r>
          </a:p>
          <a:p>
            <a:pPr>
              <a:buNone/>
            </a:pP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247</TotalTime>
  <Words>192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Lucida Sans Unicode</vt:lpstr>
      <vt:lpstr>Times New Roman</vt:lpstr>
      <vt:lpstr>Verdana</vt:lpstr>
      <vt:lpstr>Wingdings 2</vt:lpstr>
      <vt:lpstr>Wingdings 3</vt:lpstr>
      <vt:lpstr>Concourse</vt:lpstr>
      <vt:lpstr>VIABLE AVIATION DESTINATION (RCS) ASSAM</vt:lpstr>
      <vt:lpstr>INCENTIVES</vt:lpstr>
      <vt:lpstr>ROUTEWISE BENEFITS</vt:lpstr>
      <vt:lpstr>PowerPoint Presentation</vt:lpstr>
      <vt:lpstr>AIRPORT BENEFITS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VIABLE AVIATION DESTINATION (RCS) ASSAM</dc:title>
  <dc:creator>Transport Deptt.</dc:creator>
  <cp:lastModifiedBy>Administrator</cp:lastModifiedBy>
  <cp:revision>34</cp:revision>
  <dcterms:created xsi:type="dcterms:W3CDTF">2006-08-16T00:00:00Z</dcterms:created>
  <dcterms:modified xsi:type="dcterms:W3CDTF">2017-07-07T03:17:19Z</dcterms:modified>
</cp:coreProperties>
</file>