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notesMasterIdLst>
    <p:notesMasterId r:id="rId14"/>
  </p:notesMasterIdLst>
  <p:handoutMasterIdLst>
    <p:handoutMasterId r:id="rId15"/>
  </p:handoutMasterIdLst>
  <p:sldIdLst>
    <p:sldId id="257" r:id="rId2"/>
    <p:sldId id="680" r:id="rId3"/>
    <p:sldId id="728" r:id="rId4"/>
    <p:sldId id="729" r:id="rId5"/>
    <p:sldId id="730" r:id="rId6"/>
    <p:sldId id="698" r:id="rId7"/>
    <p:sldId id="732" r:id="rId8"/>
    <p:sldId id="733" r:id="rId9"/>
    <p:sldId id="717" r:id="rId10"/>
    <p:sldId id="731" r:id="rId11"/>
    <p:sldId id="720" r:id="rId12"/>
    <p:sldId id="72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E7CD"/>
    <a:srgbClr val="EDF4E8"/>
    <a:srgbClr val="EBF5FA"/>
    <a:srgbClr val="72C7E7"/>
    <a:srgbClr val="D5E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5" autoAdjust="0"/>
    <p:restoredTop sz="94660"/>
  </p:normalViewPr>
  <p:slideViewPr>
    <p:cSldViewPr snapToGrid="0">
      <p:cViewPr varScale="1">
        <p:scale>
          <a:sx n="74" d="100"/>
          <a:sy n="74" d="100"/>
        </p:scale>
        <p:origin x="-552" y="-90"/>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074B18-AD8B-45A1-AE5D-18F86505093A}" type="datetimeFigureOut">
              <a:rPr lang="en-US" smtClean="0"/>
              <a:pPr/>
              <a:t>7/7/2017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F7F40C-0356-4F20-A248-965283133921}" type="slidenum">
              <a:rPr lang="en-US" smtClean="0"/>
              <a:pPr/>
              <a:t>‹#›</a:t>
            </a:fld>
            <a:endParaRPr lang="en-US"/>
          </a:p>
        </p:txBody>
      </p:sp>
    </p:spTree>
    <p:extLst>
      <p:ext uri="{BB962C8B-B14F-4D97-AF65-F5344CB8AC3E}">
        <p14:creationId xmlns:p14="http://schemas.microsoft.com/office/powerpoint/2010/main" val="3961534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C1780-9BAB-4FD5-82D3-36AF7B861672}" type="datetimeFigureOut">
              <a:rPr lang="en-US" smtClean="0"/>
              <a:pPr/>
              <a:t>7/7/2017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A0D1C7-91DD-4ADE-8816-4010E79E7E25}" type="slidenum">
              <a:rPr lang="en-US" smtClean="0"/>
              <a:pPr/>
              <a:t>‹#›</a:t>
            </a:fld>
            <a:endParaRPr lang="en-US"/>
          </a:p>
        </p:txBody>
      </p:sp>
    </p:spTree>
    <p:extLst>
      <p:ext uri="{BB962C8B-B14F-4D97-AF65-F5344CB8AC3E}">
        <p14:creationId xmlns:p14="http://schemas.microsoft.com/office/powerpoint/2010/main" val="331664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8C6876-37AD-49D9-82AD-69C93798BD09}"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84843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4125442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960661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544213AF-26F6-41FA-8D85-E2C5388D6E58}" type="datetimeFigureOut">
              <a:rPr lang="en-US" smtClean="0"/>
              <a:pPr/>
              <a:t>7/7/2017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kumimoji="0" lang="en-US">
              <a:solidFill>
                <a:schemeClr val="accent1">
                  <a:tint val="20000"/>
                </a:schemeClr>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209996717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44213AF-26F6-41FA-8D85-E2C5388D6E58}"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extLst>
      <p:ext uri="{BB962C8B-B14F-4D97-AF65-F5344CB8AC3E}">
        <p14:creationId xmlns:p14="http://schemas.microsoft.com/office/powerpoint/2010/main" val="182081213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7"/>
            <a:ext cx="36576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12800" y="274647"/>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44213AF-26F6-41FA-8D85-E2C5388D6E58}"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extLst>
      <p:ext uri="{BB962C8B-B14F-4D97-AF65-F5344CB8AC3E}">
        <p14:creationId xmlns:p14="http://schemas.microsoft.com/office/powerpoint/2010/main" val="423738006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99046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rgbClr val="575757"/>
                </a:solidFill>
              </a:defRPr>
            </a:lvl1pPr>
          </a:lstStyle>
          <a:p>
            <a:pPr lvl="0"/>
            <a:r>
              <a:rPr lang="en-US" smtClean="0"/>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20" name="Text Placeholder 19"/>
          <p:cNvSpPr>
            <a:spLocks noGrp="1"/>
          </p:cNvSpPr>
          <p:nvPr>
            <p:ph type="body" sz="quarter" idx="14"/>
          </p:nvPr>
        </p:nvSpPr>
        <p:spPr>
          <a:xfrm>
            <a:off x="494400" y="1810800"/>
            <a:ext cx="11184000" cy="453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Slide Number Placeholder 5"/>
          <p:cNvSpPr>
            <a:spLocks noGrp="1"/>
          </p:cNvSpPr>
          <p:nvPr>
            <p:ph type="sldNum" sz="quarter" idx="4"/>
          </p:nvPr>
        </p:nvSpPr>
        <p:spPr>
          <a:xfrm>
            <a:off x="11748365" y="6661130"/>
            <a:ext cx="443636" cy="123111"/>
          </a:xfrm>
          <a:prstGeom prst="rect">
            <a:avLst/>
          </a:prstGeom>
        </p:spPr>
        <p:txBody>
          <a:bodyPr/>
          <a:lstStyle>
            <a:lvl1pPr>
              <a:defRPr sz="800" b="0">
                <a:solidFill>
                  <a:schemeClr val="tx1"/>
                </a:solidFill>
              </a:defRPr>
            </a:lvl1pPr>
          </a:lstStyle>
          <a:p>
            <a:fld id="{313880FF-B11A-4FA9-B5CC-7226C1B8517C}"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573422782"/>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505856" y="727200"/>
            <a:ext cx="7200000" cy="5400000"/>
          </a:xfrm>
          <a:prstGeom prst="rect">
            <a:avLst/>
          </a:prstGeom>
        </p:spPr>
        <p:txBody>
          <a:bodyPr/>
          <a:lstStyle>
            <a:lvl1pPr>
              <a:defRPr>
                <a:solidFill>
                  <a:schemeClr val="bg1"/>
                </a:solidFill>
              </a:defRPr>
            </a:lvl1pPr>
          </a:lstStyle>
          <a:p>
            <a:r>
              <a:rPr lang="en-US" noProof="0" smtClean="0"/>
              <a:t>Click icon to add picture</a:t>
            </a:r>
            <a:endParaRPr lang="en-US" noProof="0" dirty="0"/>
          </a:p>
        </p:txBody>
      </p:sp>
      <p:sp>
        <p:nvSpPr>
          <p:cNvPr id="3" name="Subtitle 2"/>
          <p:cNvSpPr>
            <a:spLocks noGrp="1"/>
          </p:cNvSpPr>
          <p:nvPr>
            <p:ph type="subTitle" idx="1" hasCustomPrompt="1"/>
          </p:nvPr>
        </p:nvSpPr>
        <p:spPr bwMode="gray">
          <a:xfrm>
            <a:off x="503989" y="5864231"/>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marR="0" indent="0" algn="l" defTabSz="914417" rtl="0" eaLnBrk="1" fontAlgn="auto" latinLnBrk="0" hangingPunct="1">
              <a:lnSpc>
                <a:spcPct val="100000"/>
              </a:lnSpc>
              <a:spcBef>
                <a:spcPts val="0"/>
              </a:spcBef>
              <a:spcAft>
                <a:spcPts val="0"/>
              </a:spcAft>
              <a:buClrTx/>
              <a:buSzPct val="100000"/>
              <a:buFont typeface="Arial"/>
              <a:buNone/>
              <a:tabLst/>
              <a:defRPr sz="1600" b="0">
                <a:solidFill>
                  <a:schemeClr val="bg1"/>
                </a:solidFill>
              </a:defRPr>
            </a:lvl2pPr>
            <a:lvl3pPr marL="0" indent="0" algn="l">
              <a:spcAft>
                <a:spcPts val="0"/>
              </a:spcAft>
              <a:buNone/>
              <a:defRPr sz="1600">
                <a:solidFill>
                  <a:schemeClr val="bg1"/>
                </a:solidFill>
              </a:defRPr>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marL="0" marR="0" lvl="1" indent="0" algn="l" defTabSz="914417" rtl="0" eaLnBrk="1" fontAlgn="auto" latinLnBrk="0" hangingPunct="1">
              <a:lnSpc>
                <a:spcPct val="100000"/>
              </a:lnSpc>
              <a:spcBef>
                <a:spcPts val="0"/>
              </a:spcBef>
              <a:spcAft>
                <a:spcPts val="0"/>
              </a:spcAft>
              <a:buClrTx/>
              <a:buSzPct val="100000"/>
              <a:buFont typeface="Arial"/>
              <a:buNone/>
              <a:tabLst/>
              <a:defRPr/>
            </a:pPr>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4108682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US" noProof="0" smtClean="0"/>
              <a:t>Click icon to add picture</a:t>
            </a:r>
            <a:endParaRPr lang="en-US" noProof="0" dirty="0"/>
          </a:p>
        </p:txBody>
      </p:sp>
      <p:sp>
        <p:nvSpPr>
          <p:cNvPr id="3" name="Subtitle 2"/>
          <p:cNvSpPr>
            <a:spLocks noGrp="1"/>
          </p:cNvSpPr>
          <p:nvPr>
            <p:ph type="subTitle" idx="1" hasCustomPrompt="1"/>
          </p:nvPr>
        </p:nvSpPr>
        <p:spPr bwMode="gray">
          <a:xfrm>
            <a:off x="501651" y="5864231"/>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3736797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3989" y="5864231"/>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9754377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1651" y="5864231"/>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4" name="Group 3"/>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1371898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4" name="TextBox 3"/>
          <p:cNvSpPr txBox="1"/>
          <p:nvPr userDrawn="1"/>
        </p:nvSpPr>
        <p:spPr>
          <a:xfrm>
            <a:off x="267517" y="6639110"/>
            <a:ext cx="4694836" cy="110351"/>
          </a:xfrm>
          <a:prstGeom prst="rect">
            <a:avLst/>
          </a:prstGeom>
          <a:noFill/>
        </p:spPr>
        <p:txBody>
          <a:bodyPr wrap="square" lIns="0" tIns="0" rIns="0" bIns="0" rtlCol="0">
            <a:spAutoFit/>
          </a:bodyPr>
          <a:lstStyle/>
          <a:p>
            <a:pPr marL="0" indent="0">
              <a:spcBef>
                <a:spcPts val="662"/>
              </a:spcBef>
              <a:buSzPct val="100000"/>
              <a:buFont typeface="Arial"/>
              <a:buNone/>
            </a:pPr>
            <a:r>
              <a:rPr lang="fr-FR" sz="717" noProof="0" dirty="0" smtClean="0">
                <a:solidFill>
                  <a:schemeClr val="bg1"/>
                </a:solidFill>
              </a:rPr>
              <a:t>© 2016 Deloitte Touche Tohmatsu India LLP</a:t>
            </a:r>
            <a:endParaRPr lang="fr-FR" sz="717" noProof="0" dirty="0">
              <a:solidFill>
                <a:schemeClr val="bg1"/>
              </a:solidFill>
            </a:endParaRPr>
          </a:p>
        </p:txBody>
      </p:sp>
    </p:spTree>
    <p:extLst>
      <p:ext uri="{BB962C8B-B14F-4D97-AF65-F5344CB8AC3E}">
        <p14:creationId xmlns:p14="http://schemas.microsoft.com/office/powerpoint/2010/main" val="184663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2" y="3429001"/>
            <a:ext cx="10544067"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1235394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6B0574-FE7A-534F-BFAB-5BFF9FED1A1D}" type="datetimeFigureOut">
              <a:rPr lang="en-US" smtClean="0"/>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823BBB-9329-F346-96DB-EF56914B3DAF}" type="slidenum">
              <a:rPr lang="en-US" smtClean="0"/>
              <a:t>‹#›</a:t>
            </a:fld>
            <a:endParaRPr lang="en-US"/>
          </a:p>
        </p:txBody>
      </p:sp>
    </p:spTree>
    <p:extLst>
      <p:ext uri="{BB962C8B-B14F-4D97-AF65-F5344CB8AC3E}">
        <p14:creationId xmlns:p14="http://schemas.microsoft.com/office/powerpoint/2010/main" val="1796146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423608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4241428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581341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tx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tx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700417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7"/>
            <a:ext cx="9152371"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953247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7200"/>
            <a:ext cx="9277349" cy="4759584"/>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140247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646718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982899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tx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Tree>
    <p:extLst>
      <p:ext uri="{BB962C8B-B14F-4D97-AF65-F5344CB8AC3E}">
        <p14:creationId xmlns:p14="http://schemas.microsoft.com/office/powerpoint/2010/main" val="2777365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2" y="1665289"/>
            <a:ext cx="9277349" cy="4716463"/>
          </a:xfrm>
          <a:prstGeom prst="rect">
            <a:avLst/>
          </a:prstGeom>
        </p:spPr>
        <p:txBody>
          <a:bodyPr/>
          <a:lstStyle>
            <a:lvl1pPr>
              <a:tabLst>
                <a:tab pos="6729541" algn="r"/>
              </a:tabLst>
              <a:defRPr/>
            </a:lvl1pPr>
            <a:lvl2pPr>
              <a:tabLst>
                <a:tab pos="6729541" algn="r"/>
              </a:tabLst>
              <a:defRPr/>
            </a:lvl2pPr>
            <a:lvl3pPr>
              <a:tabLst>
                <a:tab pos="6729541" algn="r"/>
              </a:tabLst>
              <a:defRPr/>
            </a:lvl3pPr>
            <a:lvl4pPr>
              <a:tabLst>
                <a:tab pos="6729541" algn="r"/>
              </a:tabLst>
              <a:defRPr/>
            </a:lvl4pPr>
            <a:lvl5pPr>
              <a:tabLst>
                <a:tab pos="5029296" algn="r"/>
              </a:tabLst>
              <a:defRPr baseline="0"/>
            </a:lvl5pPr>
            <a:lvl6pPr>
              <a:tabLst>
                <a:tab pos="6729541" algn="r"/>
              </a:tabLst>
              <a:defRPr/>
            </a:lvl6pPr>
            <a:lvl7pPr>
              <a:tabLst>
                <a:tab pos="6729541" algn="r"/>
              </a:tabLst>
              <a:defRPr/>
            </a:lvl7pPr>
            <a:lvl8pPr>
              <a:tabLst>
                <a:tab pos="6729541" algn="r"/>
              </a:tabLst>
              <a:defRPr/>
            </a:lvl8pPr>
            <a:lvl9pPr>
              <a:tabLst>
                <a:tab pos="6729541"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1"/>
          <p:cNvSpPr>
            <a:spLocks noGrp="1"/>
          </p:cNvSpPr>
          <p:nvPr>
            <p:ph type="title" hasCustomPrompt="1"/>
          </p:nvPr>
        </p:nvSpPr>
        <p:spPr>
          <a:xfrm>
            <a:off x="501652" y="317502"/>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1318687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4213AF-26F6-41FA-8D85-E2C5388D6E58}"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a:t>‹#›</a:t>
            </a:fld>
            <a:endParaRPr kumimoji="0" lang="en-US"/>
          </a:p>
        </p:txBody>
      </p:sp>
    </p:spTree>
    <p:extLst>
      <p:ext uri="{BB962C8B-B14F-4D97-AF65-F5344CB8AC3E}">
        <p14:creationId xmlns:p14="http://schemas.microsoft.com/office/powerpoint/2010/main" val="2540666155"/>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smtClean="0"/>
              <a:t>Click icon to add picture</a:t>
            </a:r>
            <a:endParaRPr lang="en-US" noProof="0" dirty="0"/>
          </a:p>
        </p:txBody>
      </p:sp>
      <p:sp>
        <p:nvSpPr>
          <p:cNvPr id="6" name="Content Placeholder 3"/>
          <p:cNvSpPr>
            <a:spLocks noGrp="1"/>
          </p:cNvSpPr>
          <p:nvPr>
            <p:ph sz="quarter" idx="10"/>
          </p:nvPr>
        </p:nvSpPr>
        <p:spPr>
          <a:xfrm>
            <a:off x="501652" y="1665289"/>
            <a:ext cx="4456429"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50237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US" noProof="0" dirty="0"/>
          </a:p>
        </p:txBody>
      </p:sp>
      <p:sp>
        <p:nvSpPr>
          <p:cNvPr id="14" name="Text Placeholder 18"/>
          <p:cNvSpPr>
            <a:spLocks noGrp="1"/>
          </p:cNvSpPr>
          <p:nvPr>
            <p:ph idx="1"/>
          </p:nvPr>
        </p:nvSpPr>
        <p:spPr>
          <a:xfrm>
            <a:off x="501652" y="1665289"/>
            <a:ext cx="11165416"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576011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2"/>
            <a:ext cx="11162351"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665290"/>
            <a:ext cx="11165416" cy="471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712378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2"/>
            <a:ext cx="11162351"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700213"/>
            <a:ext cx="11165416" cy="4678986"/>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469874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1653" y="2052002"/>
            <a:ext cx="11188699" cy="4069013"/>
          </a:xfrm>
          <a:prstGeom prst="rect">
            <a:avLst/>
          </a:prstGeom>
        </p:spPr>
        <p:txBody>
          <a:bodyPr/>
          <a:lstStyle/>
          <a:p>
            <a:r>
              <a:rPr lang="en-US" noProof="0" smtClean="0"/>
              <a:t>Click icon to add chart</a:t>
            </a:r>
            <a:endParaRPr lang="en-US" noProof="0" dirty="0"/>
          </a:p>
        </p:txBody>
      </p:sp>
      <p:sp>
        <p:nvSpPr>
          <p:cNvPr id="18" name="Text Placeholder 8"/>
          <p:cNvSpPr>
            <a:spLocks noGrp="1"/>
          </p:cNvSpPr>
          <p:nvPr>
            <p:ph type="body" sz="quarter" idx="18"/>
          </p:nvPr>
        </p:nvSpPr>
        <p:spPr>
          <a:xfrm>
            <a:off x="501653" y="1665289"/>
            <a:ext cx="11188699" cy="392112"/>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501651" y="6121016"/>
            <a:ext cx="11188700" cy="260737"/>
          </a:xfrm>
        </p:spPr>
        <p:txBody>
          <a:bodyPr>
            <a:no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1976519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smtClean="0"/>
              <a:t>Click icon to add chart</a:t>
            </a:r>
            <a:endParaRPr lang="en-US" noProof="0" dirty="0"/>
          </a:p>
        </p:txBody>
      </p:sp>
      <p:sp>
        <p:nvSpPr>
          <p:cNvPr id="18" name="Text Placeholder 8"/>
          <p:cNvSpPr>
            <a:spLocks noGrp="1"/>
          </p:cNvSpPr>
          <p:nvPr>
            <p:ph type="body" sz="quarter" idx="18"/>
          </p:nvPr>
        </p:nvSpPr>
        <p:spPr>
          <a:xfrm>
            <a:off x="501651" y="1665289"/>
            <a:ext cx="3562351"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smtClean="0"/>
              <a:t>Click icon to add chart</a:t>
            </a:r>
            <a:endParaRPr lang="en-US" noProof="0" dirty="0"/>
          </a:p>
        </p:txBody>
      </p:sp>
      <p:sp>
        <p:nvSpPr>
          <p:cNvPr id="8" name="Text Placeholder 8"/>
          <p:cNvSpPr>
            <a:spLocks noGrp="1"/>
          </p:cNvSpPr>
          <p:nvPr>
            <p:ph type="body" sz="quarter" idx="20"/>
          </p:nvPr>
        </p:nvSpPr>
        <p:spPr>
          <a:xfrm>
            <a:off x="4303186" y="1665289"/>
            <a:ext cx="3561615"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126398" y="2051999"/>
            <a:ext cx="3563953" cy="4069014"/>
          </a:xfrm>
          <a:prstGeom prst="rect">
            <a:avLst/>
          </a:prstGeom>
        </p:spPr>
        <p:txBody>
          <a:bodyPr/>
          <a:lstStyle/>
          <a:p>
            <a:r>
              <a:rPr lang="en-US" noProof="0" smtClean="0"/>
              <a:t>Click icon to add chart</a:t>
            </a:r>
            <a:endParaRPr lang="en-US" noProof="0" dirty="0"/>
          </a:p>
        </p:txBody>
      </p:sp>
      <p:sp>
        <p:nvSpPr>
          <p:cNvPr id="10" name="Text Placeholder 8"/>
          <p:cNvSpPr>
            <a:spLocks noGrp="1"/>
          </p:cNvSpPr>
          <p:nvPr>
            <p:ph type="body" sz="quarter" idx="22"/>
          </p:nvPr>
        </p:nvSpPr>
        <p:spPr>
          <a:xfrm>
            <a:off x="8126397" y="1659145"/>
            <a:ext cx="3563955" cy="398256"/>
          </a:xfrm>
        </p:spPr>
        <p:txBody>
          <a:bodyPr/>
          <a:lstStyle/>
          <a:p>
            <a:pPr lvl="0"/>
            <a:r>
              <a:rPr lang="en-US" noProof="0" smtClean="0"/>
              <a:t>Click to edit Master text styles</a:t>
            </a:r>
          </a:p>
        </p:txBody>
      </p:sp>
      <p:sp>
        <p:nvSpPr>
          <p:cNvPr id="12" name="Text Placeholder 7"/>
          <p:cNvSpPr>
            <a:spLocks noGrp="1"/>
          </p:cNvSpPr>
          <p:nvPr>
            <p:ph type="body" sz="quarter" idx="23"/>
          </p:nvPr>
        </p:nvSpPr>
        <p:spPr>
          <a:xfrm>
            <a:off x="501649" y="6121016"/>
            <a:ext cx="11165419" cy="260737"/>
          </a:xfrm>
        </p:spPr>
        <p:txBody>
          <a:bodyPr>
            <a:no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1479373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2" y="317502"/>
            <a:ext cx="1120266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9" name="Text Placeholder 8"/>
          <p:cNvSpPr>
            <a:spLocks noGrp="1"/>
          </p:cNvSpPr>
          <p:nvPr>
            <p:ph type="body" sz="quarter" idx="13" hasCustomPrompt="1"/>
          </p:nvPr>
        </p:nvSpPr>
        <p:spPr>
          <a:xfrm>
            <a:off x="501652" y="651603"/>
            <a:ext cx="1120266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Content Placeholder 3"/>
          <p:cNvSpPr>
            <a:spLocks noGrp="1"/>
          </p:cNvSpPr>
          <p:nvPr>
            <p:ph sz="quarter" idx="10"/>
          </p:nvPr>
        </p:nvSpPr>
        <p:spPr>
          <a:xfrm>
            <a:off x="501651" y="1665290"/>
            <a:ext cx="5305579"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5" name="Content Placeholder 3"/>
          <p:cNvSpPr>
            <a:spLocks noGrp="1"/>
          </p:cNvSpPr>
          <p:nvPr>
            <p:ph sz="quarter" idx="20"/>
          </p:nvPr>
        </p:nvSpPr>
        <p:spPr>
          <a:xfrm>
            <a:off x="6381539" y="1665290"/>
            <a:ext cx="5322783"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719449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8"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1" name="Content Placeholder 3"/>
          <p:cNvSpPr>
            <a:spLocks noGrp="1"/>
          </p:cNvSpPr>
          <p:nvPr>
            <p:ph sz="quarter" idx="10"/>
          </p:nvPr>
        </p:nvSpPr>
        <p:spPr>
          <a:xfrm>
            <a:off x="501651" y="1665290"/>
            <a:ext cx="5305581"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Content Placeholder 3"/>
          <p:cNvSpPr>
            <a:spLocks noGrp="1"/>
          </p:cNvSpPr>
          <p:nvPr>
            <p:ph sz="quarter" idx="20"/>
          </p:nvPr>
        </p:nvSpPr>
        <p:spPr>
          <a:xfrm>
            <a:off x="6384001" y="1665290"/>
            <a:ext cx="5306351"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392738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3" y="1665291"/>
            <a:ext cx="5355167" cy="4455725"/>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smtClean="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51" y="6121016"/>
            <a:ext cx="11188700" cy="260737"/>
          </a:xfrm>
        </p:spPr>
        <p:txBody>
          <a:bodyPr>
            <a:normAutofit/>
          </a:bodyPr>
          <a:lstStyle>
            <a:lvl1pPr>
              <a:spcAft>
                <a:spcPts val="0"/>
              </a:spcAft>
              <a:defRPr sz="907"/>
            </a:lvl1pPr>
          </a:lstStyle>
          <a:p>
            <a:pPr lvl="0"/>
            <a:r>
              <a:rPr lang="en-US" noProof="0" dirty="0" smtClean="0"/>
              <a:t>Click to edit Master text styles</a:t>
            </a:r>
          </a:p>
        </p:txBody>
      </p:sp>
    </p:spTree>
    <p:extLst>
      <p:ext uri="{BB962C8B-B14F-4D97-AF65-F5344CB8AC3E}">
        <p14:creationId xmlns:p14="http://schemas.microsoft.com/office/powerpoint/2010/main" val="4147254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2" y="2125013"/>
            <a:ext cx="5349129" cy="3996000"/>
          </a:xfrm>
        </p:spPr>
        <p:txBody>
          <a:bodyPr/>
          <a:lstStyle/>
          <a:p>
            <a:r>
              <a:rPr lang="en-US" noProof="0" smtClean="0"/>
              <a:t>Click icon to add chart</a:t>
            </a:r>
            <a:endParaRPr lang="en-US" noProof="0" dirty="0"/>
          </a:p>
        </p:txBody>
      </p:sp>
      <p:sp>
        <p:nvSpPr>
          <p:cNvPr id="6" name="Text Placeholder 5"/>
          <p:cNvSpPr>
            <a:spLocks noGrp="1"/>
          </p:cNvSpPr>
          <p:nvPr>
            <p:ph type="body" sz="quarter" idx="22"/>
          </p:nvPr>
        </p:nvSpPr>
        <p:spPr>
          <a:xfrm>
            <a:off x="6341224" y="1665288"/>
            <a:ext cx="5349129"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49" y="6121016"/>
            <a:ext cx="11165419" cy="260737"/>
          </a:xfrm>
        </p:spPr>
        <p:txBody>
          <a:bodyPr>
            <a:normAutofit/>
          </a:bodyPr>
          <a:lstStyle>
            <a:lvl1pPr>
              <a:spcAft>
                <a:spcPts val="0"/>
              </a:spcAft>
              <a:defRPr sz="907"/>
            </a:lvl1pPr>
          </a:lstStyle>
          <a:p>
            <a:pPr lvl="0"/>
            <a:r>
              <a:rPr lang="en-US" noProof="0" smtClean="0"/>
              <a:t>Click to edit Master text styles</a:t>
            </a:r>
          </a:p>
        </p:txBody>
      </p:sp>
      <p:sp>
        <p:nvSpPr>
          <p:cNvPr id="9" name="Chart Placeholder 2"/>
          <p:cNvSpPr>
            <a:spLocks noGrp="1"/>
          </p:cNvSpPr>
          <p:nvPr>
            <p:ph type="chart" sz="quarter" idx="24"/>
          </p:nvPr>
        </p:nvSpPr>
        <p:spPr>
          <a:xfrm>
            <a:off x="501652" y="2125013"/>
            <a:ext cx="5339063" cy="3996000"/>
          </a:xfrm>
        </p:spPr>
        <p:txBody>
          <a:bodyPr/>
          <a:lstStyle/>
          <a:p>
            <a:r>
              <a:rPr lang="en-US" noProof="0" smtClean="0"/>
              <a:t>Click icon to add chart</a:t>
            </a:r>
            <a:endParaRPr lang="en-US" noProof="0" dirty="0"/>
          </a:p>
        </p:txBody>
      </p:sp>
      <p:sp>
        <p:nvSpPr>
          <p:cNvPr id="12" name="Text Placeholder 5"/>
          <p:cNvSpPr>
            <a:spLocks noGrp="1"/>
          </p:cNvSpPr>
          <p:nvPr>
            <p:ph type="body" sz="quarter" idx="25"/>
          </p:nvPr>
        </p:nvSpPr>
        <p:spPr>
          <a:xfrm>
            <a:off x="501651" y="1665288"/>
            <a:ext cx="5339064" cy="420687"/>
          </a:xfrm>
        </p:spPr>
        <p:txBody>
          <a:bodyPr/>
          <a:lstStyle/>
          <a:p>
            <a:pPr lvl="0"/>
            <a:r>
              <a:rPr lang="en-US" noProof="0" smtClean="0"/>
              <a:t>Click to edit Master text styles</a:t>
            </a:r>
          </a:p>
        </p:txBody>
      </p:sp>
    </p:spTree>
    <p:extLst>
      <p:ext uri="{BB962C8B-B14F-4D97-AF65-F5344CB8AC3E}">
        <p14:creationId xmlns:p14="http://schemas.microsoft.com/office/powerpoint/2010/main" val="3303042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544213AF-26F6-41FA-8D85-E2C5388D6E58}" type="datetimeFigureOut">
              <a:rPr lang="en-US" smtClean="0"/>
              <a:pPr/>
              <a:t>7/7/2017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a:t>‹#›</a:t>
            </a:fld>
            <a:endParaRPr kumimoji="0" lang="en-US"/>
          </a:p>
        </p:txBody>
      </p:sp>
    </p:spTree>
    <p:extLst>
      <p:ext uri="{BB962C8B-B14F-4D97-AF65-F5344CB8AC3E}">
        <p14:creationId xmlns:p14="http://schemas.microsoft.com/office/powerpoint/2010/main" val="2585380274"/>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3" y="317502"/>
            <a:ext cx="1118869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501653" y="1665289"/>
            <a:ext cx="4431857"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Content Placeholder 3"/>
          <p:cNvSpPr>
            <a:spLocks noGrp="1"/>
          </p:cNvSpPr>
          <p:nvPr>
            <p:ph sz="quarter" idx="16"/>
          </p:nvPr>
        </p:nvSpPr>
        <p:spPr>
          <a:xfrm>
            <a:off x="5450351" y="1700216"/>
            <a:ext cx="6240000" cy="4681537"/>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474426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7577883" y="1658680"/>
            <a:ext cx="4112468" cy="4723072"/>
          </a:xfrm>
          <a:prstGeom prst="rect">
            <a:avLst/>
          </a:prstGeom>
        </p:spPr>
        <p:txBody>
          <a:bodyPr>
            <a:noAutofit/>
          </a:bodyPr>
          <a:lstStyle>
            <a:lvl1pPr>
              <a:tabLst>
                <a:tab pos="5029296" algn="r"/>
              </a:tabLst>
              <a:defRPr sz="2400">
                <a:solidFill>
                  <a:schemeClr val="accent3"/>
                </a:solidFill>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501651" y="1665289"/>
            <a:ext cx="6506348" cy="4716462"/>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3" y="651603"/>
            <a:ext cx="1118869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166632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Picture Placeholder 6"/>
          <p:cNvSpPr>
            <a:spLocks noGrp="1"/>
          </p:cNvSpPr>
          <p:nvPr>
            <p:ph type="pic" sz="quarter" idx="13"/>
          </p:nvPr>
        </p:nvSpPr>
        <p:spPr>
          <a:xfrm>
            <a:off x="501651" y="1700213"/>
            <a:ext cx="2712000" cy="1260000"/>
          </a:xfrm>
        </p:spPr>
        <p:txBody>
          <a:bodyPr lIns="0" tIns="0" rIns="0" bIns="0">
            <a:noAutofit/>
          </a:bodyPr>
          <a:lstStyle/>
          <a:p>
            <a:r>
              <a:rPr lang="en-US" noProof="0" smtClean="0"/>
              <a:t>Click icon to add picture</a:t>
            </a:r>
            <a:endParaRPr lang="en-US" noProof="0" dirty="0"/>
          </a:p>
        </p:txBody>
      </p:sp>
      <p:sp>
        <p:nvSpPr>
          <p:cNvPr id="5" name="Picture Placeholder 6"/>
          <p:cNvSpPr>
            <a:spLocks noGrp="1"/>
          </p:cNvSpPr>
          <p:nvPr>
            <p:ph type="pic" sz="quarter" idx="14"/>
          </p:nvPr>
        </p:nvSpPr>
        <p:spPr>
          <a:xfrm>
            <a:off x="3327217" y="1700213"/>
            <a:ext cx="2712000" cy="1260000"/>
          </a:xfrm>
        </p:spPr>
        <p:txBody>
          <a:bodyPr lIns="0" tIns="0" rIns="0" bIns="0">
            <a:noAutofit/>
          </a:bodyPr>
          <a:lstStyle/>
          <a:p>
            <a:r>
              <a:rPr lang="en-US" noProof="0" smtClean="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smtClean="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smtClean="0"/>
              <a:t>Click icon to add picture</a:t>
            </a:r>
            <a:endParaRPr lang="en-US" noProof="0" dirty="0"/>
          </a:p>
        </p:txBody>
      </p:sp>
      <p:sp>
        <p:nvSpPr>
          <p:cNvPr id="9" name="Text Placeholder 8"/>
          <p:cNvSpPr>
            <a:spLocks noGrp="1"/>
          </p:cNvSpPr>
          <p:nvPr>
            <p:ph type="body" sz="quarter" idx="17"/>
          </p:nvPr>
        </p:nvSpPr>
        <p:spPr>
          <a:xfrm>
            <a:off x="501651"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8"/>
          </p:nvPr>
        </p:nvSpPr>
        <p:spPr>
          <a:xfrm>
            <a:off x="6149964" y="3120553"/>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19"/>
          </p:nvPr>
        </p:nvSpPr>
        <p:spPr>
          <a:xfrm>
            <a:off x="3330041" y="3124202"/>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8"/>
          <p:cNvSpPr>
            <a:spLocks noGrp="1"/>
          </p:cNvSpPr>
          <p:nvPr>
            <p:ph type="body" sz="quarter" idx="20"/>
          </p:nvPr>
        </p:nvSpPr>
        <p:spPr>
          <a:xfrm>
            <a:off x="8993170"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Text Placeholder 8"/>
          <p:cNvSpPr>
            <a:spLocks noGrp="1"/>
          </p:cNvSpPr>
          <p:nvPr>
            <p:ph type="body" sz="quarter" idx="21" hasCustomPrompt="1"/>
          </p:nvPr>
        </p:nvSpPr>
        <p:spPr>
          <a:xfrm>
            <a:off x="501652" y="651603"/>
            <a:ext cx="111887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913853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6224087"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Rectangle 6"/>
          <p:cNvSpPr/>
          <p:nvPr userDrawn="1"/>
        </p:nvSpPr>
        <p:spPr>
          <a:xfrm>
            <a:off x="6224087"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noProof="0" smtClean="0"/>
              <a:t>Click icon to add picture</a:t>
            </a:r>
            <a:endParaRPr lang="en-US" noProof="0" dirty="0"/>
          </a:p>
        </p:txBody>
      </p:sp>
      <p:sp>
        <p:nvSpPr>
          <p:cNvPr id="9" name="Picture Placeholder 11"/>
          <p:cNvSpPr>
            <a:spLocks noGrp="1"/>
          </p:cNvSpPr>
          <p:nvPr>
            <p:ph type="pic" sz="quarter" idx="27"/>
          </p:nvPr>
        </p:nvSpPr>
        <p:spPr>
          <a:xfrm>
            <a:off x="6224087" y="1880213"/>
            <a:ext cx="1968000" cy="1476000"/>
          </a:xfrm>
        </p:spPr>
        <p:txBody>
          <a:bodyPr/>
          <a:lstStyle>
            <a:lvl1pPr algn="ctr">
              <a:defRPr/>
            </a:lvl1pPr>
          </a:lstStyle>
          <a:p>
            <a:r>
              <a:rPr lang="en-US" noProof="0" smtClean="0"/>
              <a:t>Click icon to add picture</a:t>
            </a:r>
            <a:endParaRPr lang="en-US" noProof="0"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noProof="0" smtClean="0"/>
              <a:t>Click icon to add picture</a:t>
            </a:r>
            <a:endParaRPr lang="en-US" noProof="0" dirty="0"/>
          </a:p>
        </p:txBody>
      </p:sp>
      <p:sp>
        <p:nvSpPr>
          <p:cNvPr id="11" name="Picture Placeholder 11"/>
          <p:cNvSpPr>
            <a:spLocks noGrp="1"/>
          </p:cNvSpPr>
          <p:nvPr>
            <p:ph type="pic" sz="quarter" idx="31"/>
          </p:nvPr>
        </p:nvSpPr>
        <p:spPr>
          <a:xfrm>
            <a:off x="6224087" y="4256213"/>
            <a:ext cx="1968000" cy="1476000"/>
          </a:xfrm>
        </p:spPr>
        <p:txBody>
          <a:bodyPr/>
          <a:lstStyle>
            <a:lvl1pPr algn="ctr">
              <a:defRPr/>
            </a:lvl1pPr>
          </a:lstStyle>
          <a:p>
            <a:r>
              <a:rPr lang="en-US" noProof="0" smtClean="0"/>
              <a:t>Click icon to add picture</a:t>
            </a:r>
            <a:endParaRPr lang="en-US" noProof="0"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noProof="0" dirty="0" smtClean="0"/>
              <a:t>Click to edit Master text styles</a:t>
            </a:r>
          </a:p>
          <a:p>
            <a:pPr lvl="1"/>
            <a:r>
              <a:rPr lang="en-US" noProof="0" dirty="0" smtClean="0"/>
              <a:t>Second level</a:t>
            </a:r>
          </a:p>
        </p:txBody>
      </p:sp>
      <p:sp>
        <p:nvSpPr>
          <p:cNvPr id="14" name="Text Placeholder 12"/>
          <p:cNvSpPr>
            <a:spLocks noGrp="1"/>
          </p:cNvSpPr>
          <p:nvPr>
            <p:ph type="body" sz="quarter" idx="33"/>
          </p:nvPr>
        </p:nvSpPr>
        <p:spPr>
          <a:xfrm>
            <a:off x="8396562" y="1880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396562" y="4256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7"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36296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Picture Placeholder 7"/>
          <p:cNvSpPr>
            <a:spLocks noGrp="1"/>
          </p:cNvSpPr>
          <p:nvPr>
            <p:ph type="pic" sz="quarter" idx="13"/>
          </p:nvPr>
        </p:nvSpPr>
        <p:spPr>
          <a:xfrm>
            <a:off x="501653" y="1700216"/>
            <a:ext cx="3695700" cy="1971675"/>
          </a:xfrm>
        </p:spPr>
        <p:txBody>
          <a:bodyPr/>
          <a:lstStyle/>
          <a:p>
            <a:r>
              <a:rPr lang="en-US" noProof="0" smtClean="0"/>
              <a:t>Click icon to add picture</a:t>
            </a:r>
            <a:endParaRPr lang="en-US" noProof="0" dirty="0"/>
          </a:p>
        </p:txBody>
      </p:sp>
      <p:sp>
        <p:nvSpPr>
          <p:cNvPr id="5" name="Picture Placeholder 7"/>
          <p:cNvSpPr>
            <a:spLocks noGrp="1"/>
          </p:cNvSpPr>
          <p:nvPr>
            <p:ph type="pic" sz="quarter" idx="14"/>
          </p:nvPr>
        </p:nvSpPr>
        <p:spPr>
          <a:xfrm>
            <a:off x="8006401" y="1700216"/>
            <a:ext cx="3683953" cy="1971675"/>
          </a:xfrm>
        </p:spPr>
        <p:txBody>
          <a:bodyPr/>
          <a:lstStyle/>
          <a:p>
            <a:r>
              <a:rPr lang="en-US" noProof="0" smtClean="0"/>
              <a:t>Click icon to add picture</a:t>
            </a:r>
            <a:endParaRPr lang="en-US" noProof="0" dirty="0"/>
          </a:p>
        </p:txBody>
      </p:sp>
      <p:sp>
        <p:nvSpPr>
          <p:cNvPr id="6" name="Picture Placeholder 7"/>
          <p:cNvSpPr>
            <a:spLocks noGrp="1"/>
          </p:cNvSpPr>
          <p:nvPr>
            <p:ph type="pic" sz="quarter" idx="15"/>
          </p:nvPr>
        </p:nvSpPr>
        <p:spPr>
          <a:xfrm>
            <a:off x="4273075" y="1700216"/>
            <a:ext cx="3657600" cy="1971675"/>
          </a:xfrm>
        </p:spPr>
        <p:txBody>
          <a:bodyPr/>
          <a:lstStyle/>
          <a:p>
            <a:r>
              <a:rPr lang="en-US" noProof="0" smtClean="0"/>
              <a:t>Click icon to add picture</a:t>
            </a:r>
            <a:endParaRPr lang="en-US" noProof="0" dirty="0"/>
          </a:p>
        </p:txBody>
      </p:sp>
      <p:sp>
        <p:nvSpPr>
          <p:cNvPr id="9" name="Text Placeholder 18"/>
          <p:cNvSpPr>
            <a:spLocks noGrp="1"/>
          </p:cNvSpPr>
          <p:nvPr>
            <p:ph idx="1" hasCustomPrompt="1"/>
          </p:nvPr>
        </p:nvSpPr>
        <p:spPr>
          <a:xfrm>
            <a:off x="501650" y="3832225"/>
            <a:ext cx="3683951"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1" y="3832225"/>
            <a:ext cx="3657600"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401" y="3832225"/>
            <a:ext cx="3683953"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50512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1"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Tree>
    <p:extLst>
      <p:ext uri="{BB962C8B-B14F-4D97-AF65-F5344CB8AC3E}">
        <p14:creationId xmlns:p14="http://schemas.microsoft.com/office/powerpoint/2010/main" val="3594080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Text Placeholder 8"/>
          <p:cNvSpPr>
            <a:spLocks noGrp="1"/>
          </p:cNvSpPr>
          <p:nvPr>
            <p:ph type="body" sz="quarter" idx="21"/>
          </p:nvPr>
        </p:nvSpPr>
        <p:spPr>
          <a:xfrm>
            <a:off x="6246195" y="1857893"/>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6"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6" name="Picture Placeholder 29"/>
          <p:cNvSpPr>
            <a:spLocks noGrp="1"/>
          </p:cNvSpPr>
          <p:nvPr>
            <p:ph type="pic" sz="quarter" idx="19" hasCustomPrompt="1"/>
          </p:nvPr>
        </p:nvSpPr>
        <p:spPr>
          <a:xfrm>
            <a:off x="4769494" y="1863919"/>
            <a:ext cx="1210207"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8" y="1857895"/>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341480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21"/>
          </p:nvPr>
        </p:nvSpPr>
        <p:spPr>
          <a:xfrm>
            <a:off x="6246195" y="1857893"/>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6"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7" name="Picture Placeholder 29"/>
          <p:cNvSpPr>
            <a:spLocks noGrp="1"/>
          </p:cNvSpPr>
          <p:nvPr>
            <p:ph type="pic" sz="quarter" idx="20" hasCustomPrompt="1"/>
          </p:nvPr>
        </p:nvSpPr>
        <p:spPr>
          <a:xfrm>
            <a:off x="10424618" y="1857895"/>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504000" y="424968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23"/>
          </p:nvPr>
        </p:nvSpPr>
        <p:spPr>
          <a:xfrm>
            <a:off x="6246195" y="4249683"/>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Rectangle 11"/>
          <p:cNvSpPr/>
          <p:nvPr userDrawn="1"/>
        </p:nvSpPr>
        <p:spPr>
          <a:xfrm>
            <a:off x="504002"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3" name="Rectangle 12"/>
          <p:cNvSpPr/>
          <p:nvPr userDrawn="1"/>
        </p:nvSpPr>
        <p:spPr>
          <a:xfrm>
            <a:off x="6246195"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4" name="Picture Placeholder 29"/>
          <p:cNvSpPr>
            <a:spLocks noGrp="1"/>
          </p:cNvSpPr>
          <p:nvPr>
            <p:ph type="pic" sz="quarter" idx="24" hasCustomPrompt="1"/>
          </p:nvPr>
        </p:nvSpPr>
        <p:spPr>
          <a:xfrm>
            <a:off x="4754494" y="4255709"/>
            <a:ext cx="1239383"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10424617" y="4249685"/>
            <a:ext cx="1244160"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2" y="651603"/>
            <a:ext cx="111975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7" name="Picture Placeholder 29"/>
          <p:cNvSpPr>
            <a:spLocks noGrp="1"/>
          </p:cNvSpPr>
          <p:nvPr>
            <p:ph type="pic" sz="quarter" idx="19" hasCustomPrompt="1"/>
          </p:nvPr>
        </p:nvSpPr>
        <p:spPr>
          <a:xfrm>
            <a:off x="4769494" y="1863919"/>
            <a:ext cx="1210207"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Tree>
    <p:extLst>
      <p:ext uri="{BB962C8B-B14F-4D97-AF65-F5344CB8AC3E}">
        <p14:creationId xmlns:p14="http://schemas.microsoft.com/office/powerpoint/2010/main" val="74150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504000" y="1700215"/>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Text Placeholder 8"/>
          <p:cNvSpPr>
            <a:spLocks noGrp="1"/>
          </p:cNvSpPr>
          <p:nvPr>
            <p:ph type="body" sz="quarter" idx="17"/>
          </p:nvPr>
        </p:nvSpPr>
        <p:spPr>
          <a:xfrm>
            <a:off x="4325713"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9"/>
          </p:nvPr>
        </p:nvSpPr>
        <p:spPr>
          <a:xfrm>
            <a:off x="8128001"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070955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255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245099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66B0574-FE7A-534F-BFAB-5BFF9FED1A1D}" type="datetimeFigureOut">
              <a:rPr lang="en-US" smtClean="0"/>
              <a:t>7/7/2017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823BBB-9329-F346-96DB-EF56914B3DAF}" type="slidenum">
              <a:rPr lang="en-US" smtClean="0"/>
              <a:t>‹#›</a:t>
            </a:fld>
            <a:endParaRPr lang="en-US"/>
          </a:p>
        </p:txBody>
      </p:sp>
    </p:spTree>
    <p:extLst>
      <p:ext uri="{BB962C8B-B14F-4D97-AF65-F5344CB8AC3E}">
        <p14:creationId xmlns:p14="http://schemas.microsoft.com/office/powerpoint/2010/main" val="39743402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652" y="317503"/>
            <a:ext cx="11188701" cy="370193"/>
          </a:xfrm>
        </p:spPr>
        <p:txBody>
          <a:bodyPr/>
          <a:lstStyle>
            <a:lvl1pPr>
              <a:defRPr>
                <a:solidFill>
                  <a:schemeClr val="bg1"/>
                </a:solidFill>
              </a:defRPr>
            </a:lvl1pPr>
          </a:lstStyle>
          <a:p>
            <a:r>
              <a:rPr lang="en-US" noProof="0" dirty="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5" name="Text Placeholder 8"/>
          <p:cNvSpPr>
            <a:spLocks noGrp="1"/>
          </p:cNvSpPr>
          <p:nvPr>
            <p:ph type="body" sz="quarter" idx="18"/>
          </p:nvPr>
        </p:nvSpPr>
        <p:spPr>
          <a:xfrm>
            <a:off x="9100752"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Text Placeholder 8"/>
          <p:cNvSpPr>
            <a:spLocks noGrp="1"/>
          </p:cNvSpPr>
          <p:nvPr>
            <p:ph type="body" sz="quarter" idx="19"/>
          </p:nvPr>
        </p:nvSpPr>
        <p:spPr>
          <a:xfrm>
            <a:off x="3369584"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5168"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8" name="Text Placeholder 8"/>
          <p:cNvSpPr>
            <a:spLocks noGrp="1"/>
          </p:cNvSpPr>
          <p:nvPr>
            <p:ph type="body" sz="quarter" idx="13" hasCustomPrompt="1"/>
          </p:nvPr>
        </p:nvSpPr>
        <p:spPr>
          <a:xfrm>
            <a:off x="501652" y="687696"/>
            <a:ext cx="11188701" cy="757255"/>
          </a:xfrm>
          <a:prstGeom prst="rect">
            <a:avLst/>
          </a:prstGeom>
        </p:spPr>
        <p:txBody>
          <a:bodyPr lIns="0" tIns="0" rIns="0" bIns="0">
            <a:noAutofit/>
          </a:bodyPr>
          <a:lstStyle>
            <a:lvl1pPr marL="0" indent="0">
              <a:buNone/>
              <a:defRPr sz="1814" b="0">
                <a:solidFill>
                  <a:schemeClr val="bg1"/>
                </a:solidFill>
              </a:defRPr>
            </a:lvl1pPr>
          </a:lstStyle>
          <a:p>
            <a:pPr lvl="0"/>
            <a:r>
              <a:rPr lang="en-US" noProof="0" dirty="0"/>
              <a:t>Click to add subtitle</a:t>
            </a:r>
          </a:p>
        </p:txBody>
      </p:sp>
      <p:sp>
        <p:nvSpPr>
          <p:cNvPr id="13" name="TextBox 12"/>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5" name="TextBox 14"/>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1340602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9"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0" name="Text Placeholder 18"/>
          <p:cNvSpPr>
            <a:spLocks noGrp="1"/>
          </p:cNvSpPr>
          <p:nvPr>
            <p:ph idx="1"/>
          </p:nvPr>
        </p:nvSpPr>
        <p:spPr>
          <a:xfrm>
            <a:off x="501653" y="1665289"/>
            <a:ext cx="5594351"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655287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3580708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231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501652" y="4211955"/>
            <a:ext cx="8528936" cy="2169796"/>
          </a:xfrm>
        </p:spPr>
        <p:txBody>
          <a:bodyPr anchor="b" anchorCtr="0"/>
          <a:lstStyle>
            <a:lvl1pPr>
              <a:lnSpc>
                <a:spcPct val="100000"/>
              </a:lnSpc>
              <a:spcAft>
                <a:spcPts val="600"/>
              </a:spcAft>
              <a:defRPr sz="907"/>
            </a:lvl1pPr>
          </a:lstStyle>
          <a:p>
            <a:pPr lvl="0"/>
            <a:r>
              <a:rPr lang="en-US" noProof="0" dirty="0" smtClean="0"/>
              <a:t>Deloitte refers to one or more of Deloitte </a:t>
            </a:r>
            <a:r>
              <a:rPr lang="en-US" noProof="0" dirty="0" err="1" smtClean="0"/>
              <a:t>Touche</a:t>
            </a:r>
            <a:r>
              <a:rPr lang="en-US" noProof="0" dirty="0" smtClean="0"/>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www.deloitte.com/about for a more detailed description of DTTL and its member firms.</a:t>
            </a:r>
          </a:p>
          <a:p>
            <a:pPr lvl="0"/>
            <a:r>
              <a:rPr lang="en-US" noProof="0" dirty="0" smtClean="0"/>
              <a:t>This material has been prepared by Deloitte </a:t>
            </a:r>
            <a:r>
              <a:rPr lang="en-US" noProof="0" dirty="0" err="1" smtClean="0"/>
              <a:t>Touche</a:t>
            </a:r>
            <a:r>
              <a:rPr lang="en-US" noProof="0" dirty="0" smtClean="0"/>
              <a:t> Tohmatsu India LLP (“DTTILLP”), a member of Deloitte </a:t>
            </a:r>
            <a:r>
              <a:rPr lang="en-US" noProof="0" dirty="0" err="1" smtClean="0"/>
              <a:t>Touche</a:t>
            </a:r>
            <a:r>
              <a:rPr lang="en-US" noProof="0" dirty="0" smtClean="0"/>
              <a:t> Tohmatsu Limited, on a specific request from you and contains proprietary and confidential information. This material may contain information sourced from publicly available information or other third party sources. DTTILLP does not independently verify any such sources and is not responsible for any loss whatsoever caused due to reliance placed on information sourced from such sources. The information contained in this material is intended solely for you. Any disclosure, copying or further distribution of this material or its contents is strictly prohibited.</a:t>
            </a:r>
          </a:p>
          <a:p>
            <a:pPr lvl="0"/>
            <a:r>
              <a:rPr lang="en-US" noProof="0" dirty="0" smtClean="0"/>
              <a:t>Nothing in this material creates any contractual relationship between DTTILLP and you. Any mutually binding legal obligations or rights may only be created between you and DTTILLP upon execution of a legally binding contract. By using this material and any information contained in it, the user accepts this entire notice and terms of use.</a:t>
            </a:r>
          </a:p>
          <a:p>
            <a:pPr lvl="0"/>
            <a:r>
              <a:rPr lang="en-US" noProof="0" dirty="0" smtClean="0"/>
              <a:t>©2016 Deloitte </a:t>
            </a:r>
            <a:r>
              <a:rPr lang="en-US" noProof="0" dirty="0" err="1" smtClean="0"/>
              <a:t>Touche</a:t>
            </a:r>
            <a:r>
              <a:rPr lang="en-US" noProof="0" dirty="0" smtClean="0"/>
              <a:t> Tohmatsu India LLP. Member of Deloitte </a:t>
            </a:r>
            <a:r>
              <a:rPr lang="en-US" noProof="0" dirty="0" err="1" smtClean="0"/>
              <a:t>Touche</a:t>
            </a:r>
            <a:r>
              <a:rPr lang="en-US" noProof="0" dirty="0" smtClean="0"/>
              <a:t> Tohmatsu Limited</a:t>
            </a:r>
          </a:p>
          <a:p>
            <a:pPr lvl="0"/>
            <a:r>
              <a:rPr lang="en-US" noProof="0" dirty="0" smtClean="0"/>
              <a:t>Deloitte </a:t>
            </a:r>
            <a:r>
              <a:rPr lang="en-US" noProof="0" dirty="0" err="1" smtClean="0"/>
              <a:t>Touche</a:t>
            </a:r>
            <a:r>
              <a:rPr lang="en-US" noProof="0" dirty="0" smtClean="0"/>
              <a:t> Tohmatsu India Private Limited (U74140MH199 5PTC093339), a private company limited by shares, was converted into Deloitte </a:t>
            </a:r>
            <a:r>
              <a:rPr lang="en-US" noProof="0" dirty="0" err="1" smtClean="0"/>
              <a:t>Touche</a:t>
            </a:r>
            <a:r>
              <a:rPr lang="en-US" noProof="0" dirty="0" smtClean="0"/>
              <a:t> Tohmatsu India LLP, a limited liability partnership (LLP Identification No. AAE-8458),with effect from October 1, 2015.</a:t>
            </a:r>
          </a:p>
        </p:txBody>
      </p:sp>
      <p:grpSp>
        <p:nvGrpSpPr>
          <p:cNvPr id="20" name="Group 19"/>
          <p:cNvGrpSpPr/>
          <p:nvPr userDrawn="1"/>
        </p:nvGrpSpPr>
        <p:grpSpPr>
          <a:xfrm>
            <a:off x="501649" y="378001"/>
            <a:ext cx="2159032" cy="326302"/>
            <a:chOff x="439792" y="416850"/>
            <a:chExt cx="1892808" cy="359839"/>
          </a:xfrm>
        </p:grpSpPr>
        <p:sp>
          <p:nvSpPr>
            <p:cNvPr id="21"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235360049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accent2"/>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480000" y="2160002"/>
            <a:ext cx="11232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smtClean="0"/>
              <a:t>Click to edit Master title style</a:t>
            </a:r>
            <a:endParaRPr lang="en-GB" dirty="0"/>
          </a:p>
        </p:txBody>
      </p:sp>
    </p:spTree>
    <p:extLst>
      <p:ext uri="{BB962C8B-B14F-4D97-AF65-F5344CB8AC3E}">
        <p14:creationId xmlns:p14="http://schemas.microsoft.com/office/powerpoint/2010/main" val="2789934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00" y="1170000"/>
            <a:ext cx="4560000" cy="129266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5160000" y="360000"/>
            <a:ext cx="6552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7" name="Slide Number Placeholder 5"/>
          <p:cNvSpPr>
            <a:spLocks noGrp="1"/>
          </p:cNvSpPr>
          <p:nvPr>
            <p:ph type="sldNum" sz="quarter" idx="12"/>
          </p:nvPr>
        </p:nvSpPr>
        <p:spPr>
          <a:xfrm>
            <a:off x="90957" y="6625155"/>
            <a:ext cx="443636" cy="123111"/>
          </a:xfrm>
          <a:prstGeom prst="rect">
            <a:avLst/>
          </a:prstGeom>
        </p:spPr>
        <p:txBody>
          <a:bodyPr/>
          <a:lstStyle>
            <a:lvl1pPr>
              <a:defRPr sz="800" b="0">
                <a:solidFill>
                  <a:schemeClr val="tx1"/>
                </a:solidFill>
              </a:defRPr>
            </a:lvl1pPr>
          </a:lstStyle>
          <a:p>
            <a:fld id="{313880FF-B11A-4FA9-B5CC-7226C1B8517C}" type="slidenum">
              <a:rPr lang="en-GB" smtClean="0">
                <a:solidFill>
                  <a:srgbClr val="000000"/>
                </a:solidFill>
              </a:rPr>
              <a:pPr/>
              <a:t>‹#›</a:t>
            </a:fld>
            <a:endParaRPr lang="en-GB" dirty="0">
              <a:solidFill>
                <a:srgbClr val="000000"/>
              </a:solidFill>
            </a:endParaRPr>
          </a:p>
        </p:txBody>
      </p:sp>
      <p:sp>
        <p:nvSpPr>
          <p:cNvPr id="6" name="Date Placeholder 3"/>
          <p:cNvSpPr txBox="1">
            <a:spLocks/>
          </p:cNvSpPr>
          <p:nvPr userDrawn="1"/>
        </p:nvSpPr>
        <p:spPr>
          <a:xfrm>
            <a:off x="10853531" y="6563600"/>
            <a:ext cx="1086679" cy="123111"/>
          </a:xfrm>
          <a:prstGeom prst="rect">
            <a:avLst/>
          </a:prstGeom>
        </p:spPr>
        <p:txBody>
          <a:bodyPr vert="horz" wrap="squar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algn="just" defTabSz="1018824">
              <a:defRPr/>
            </a:pPr>
            <a:r>
              <a:rPr lang="en-GB" dirty="0" smtClean="0">
                <a:solidFill>
                  <a:srgbClr val="000000"/>
                </a:solidFill>
                <a:latin typeface="Cambria" panose="02040503050406030204" pitchFamily="18" charset="0"/>
              </a:rPr>
              <a:t>©2015 Deloitte</a:t>
            </a:r>
          </a:p>
        </p:txBody>
      </p:sp>
    </p:spTree>
    <p:extLst>
      <p:ext uri="{BB962C8B-B14F-4D97-AF65-F5344CB8AC3E}">
        <p14:creationId xmlns:p14="http://schemas.microsoft.com/office/powerpoint/2010/main" val="1358007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able of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b="0">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768911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505856" y="727200"/>
            <a:ext cx="7200000" cy="5400000"/>
          </a:xfrm>
          <a:prstGeom prst="rect">
            <a:avLst/>
          </a:prstGeom>
        </p:spPr>
        <p:txBody>
          <a:bodyPr/>
          <a:lstStyle>
            <a:lvl1pPr>
              <a:defRPr>
                <a:solidFill>
                  <a:schemeClr val="bg1"/>
                </a:solidFill>
              </a:defRPr>
            </a:lvl1pPr>
          </a:lstStyle>
          <a:p>
            <a:r>
              <a:rPr lang="en-US" noProof="0" smtClean="0"/>
              <a:t>Click icon to add picture</a:t>
            </a:r>
            <a:endParaRPr lang="en-US" noProof="0" dirty="0"/>
          </a:p>
        </p:txBody>
      </p:sp>
      <p:sp>
        <p:nvSpPr>
          <p:cNvPr id="3" name="Subtitle 2"/>
          <p:cNvSpPr>
            <a:spLocks noGrp="1"/>
          </p:cNvSpPr>
          <p:nvPr>
            <p:ph type="subTitle" idx="1" hasCustomPrompt="1"/>
          </p:nvPr>
        </p:nvSpPr>
        <p:spPr bwMode="gray">
          <a:xfrm>
            <a:off x="503989" y="5864231"/>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marR="0" indent="0" algn="l" defTabSz="914417" rtl="0" eaLnBrk="1" fontAlgn="auto" latinLnBrk="0" hangingPunct="1">
              <a:lnSpc>
                <a:spcPct val="100000"/>
              </a:lnSpc>
              <a:spcBef>
                <a:spcPts val="0"/>
              </a:spcBef>
              <a:spcAft>
                <a:spcPts val="0"/>
              </a:spcAft>
              <a:buClrTx/>
              <a:buSzPct val="100000"/>
              <a:buFont typeface="Arial"/>
              <a:buNone/>
              <a:tabLst/>
              <a:defRPr sz="1600" b="0">
                <a:solidFill>
                  <a:schemeClr val="bg1"/>
                </a:solidFill>
              </a:defRPr>
            </a:lvl2pPr>
            <a:lvl3pPr marL="0" indent="0" algn="l">
              <a:spcAft>
                <a:spcPts val="0"/>
              </a:spcAft>
              <a:buNone/>
              <a:defRPr sz="1600">
                <a:solidFill>
                  <a:schemeClr val="bg1"/>
                </a:solidFill>
              </a:defRPr>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marL="0" marR="0" lvl="1" indent="0" algn="l" defTabSz="914417" rtl="0" eaLnBrk="1" fontAlgn="auto" latinLnBrk="0" hangingPunct="1">
              <a:lnSpc>
                <a:spcPct val="100000"/>
              </a:lnSpc>
              <a:spcBef>
                <a:spcPts val="0"/>
              </a:spcBef>
              <a:spcAft>
                <a:spcPts val="0"/>
              </a:spcAft>
              <a:buClrTx/>
              <a:buSzPct val="100000"/>
              <a:buFont typeface="Arial"/>
              <a:buNone/>
              <a:tabLst/>
              <a:defRPr/>
            </a:pPr>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9713383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US" noProof="0" smtClean="0"/>
              <a:t>Click icon to add picture</a:t>
            </a:r>
            <a:endParaRPr lang="en-US" noProof="0" dirty="0"/>
          </a:p>
        </p:txBody>
      </p:sp>
      <p:sp>
        <p:nvSpPr>
          <p:cNvPr id="3" name="Subtitle 2"/>
          <p:cNvSpPr>
            <a:spLocks noGrp="1"/>
          </p:cNvSpPr>
          <p:nvPr>
            <p:ph type="subTitle" idx="1" hasCustomPrompt="1"/>
          </p:nvPr>
        </p:nvSpPr>
        <p:spPr bwMode="gray">
          <a:xfrm>
            <a:off x="501651" y="5864231"/>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3401558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7/7/2017</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extLst>
      <p:ext uri="{BB962C8B-B14F-4D97-AF65-F5344CB8AC3E}">
        <p14:creationId xmlns:p14="http://schemas.microsoft.com/office/powerpoint/2010/main" val="40437415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3989" y="5864231"/>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13309347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1651" y="5864231"/>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4" name="Group 3"/>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1027940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50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2" y="3429001"/>
            <a:ext cx="10544067"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8" name="Slide Number Placeholder 5"/>
          <p:cNvSpPr>
            <a:spLocks noGrp="1"/>
          </p:cNvSpPr>
          <p:nvPr>
            <p:ph type="sldNum" sz="quarter" idx="4"/>
          </p:nvPr>
        </p:nvSpPr>
        <p:spPr>
          <a:xfrm>
            <a:off x="11748365" y="6661130"/>
            <a:ext cx="443636" cy="123111"/>
          </a:xfrm>
          <a:prstGeom prst="rect">
            <a:avLst/>
          </a:prstGeom>
        </p:spPr>
        <p:txBody>
          <a:bodyPr/>
          <a:lstStyle>
            <a:lvl1pPr>
              <a:defRPr sz="800" b="0">
                <a:solidFill>
                  <a:schemeClr val="bg1"/>
                </a:solidFill>
              </a:defRPr>
            </a:lvl1pPr>
          </a:lstStyle>
          <a:p>
            <a:fld id="{313880FF-B11A-4FA9-B5CC-7226C1B8517C}" type="slidenum">
              <a:rPr lang="en-GB" smtClean="0"/>
              <a:pPr/>
              <a:t>‹#›</a:t>
            </a:fld>
            <a:endParaRPr lang="en-GB" dirty="0"/>
          </a:p>
        </p:txBody>
      </p:sp>
      <p:sp>
        <p:nvSpPr>
          <p:cNvPr id="5" name="TextBox 4"/>
          <p:cNvSpPr txBox="1"/>
          <p:nvPr userDrawn="1"/>
        </p:nvSpPr>
        <p:spPr>
          <a:xfrm>
            <a:off x="267517" y="6639110"/>
            <a:ext cx="4694836" cy="110351"/>
          </a:xfrm>
          <a:prstGeom prst="rect">
            <a:avLst/>
          </a:prstGeom>
          <a:noFill/>
        </p:spPr>
        <p:txBody>
          <a:bodyPr wrap="square" lIns="0" tIns="0" rIns="0" bIns="0" rtlCol="0">
            <a:spAutoFit/>
          </a:bodyPr>
          <a:lstStyle/>
          <a:p>
            <a:pPr marL="0" indent="0">
              <a:spcBef>
                <a:spcPts val="662"/>
              </a:spcBef>
              <a:buSzPct val="100000"/>
              <a:buFont typeface="Arial"/>
              <a:buNone/>
            </a:pPr>
            <a:r>
              <a:rPr lang="fr-FR" sz="717" noProof="0" dirty="0" smtClean="0">
                <a:solidFill>
                  <a:schemeClr val="bg1"/>
                </a:solidFill>
              </a:rPr>
              <a:t>© 2016 Deloitte Touche Tohmatsu India LLP</a:t>
            </a:r>
            <a:endParaRPr lang="fr-FR" sz="717" noProof="0" dirty="0">
              <a:solidFill>
                <a:schemeClr val="bg1"/>
              </a:solidFill>
            </a:endParaRPr>
          </a:p>
        </p:txBody>
      </p:sp>
    </p:spTree>
    <p:extLst>
      <p:ext uri="{BB962C8B-B14F-4D97-AF65-F5344CB8AC3E}">
        <p14:creationId xmlns:p14="http://schemas.microsoft.com/office/powerpoint/2010/main" val="3064097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8" name="Slide Number Placeholder 5"/>
          <p:cNvSpPr>
            <a:spLocks noGrp="1"/>
          </p:cNvSpPr>
          <p:nvPr>
            <p:ph type="sldNum" sz="quarter" idx="4"/>
          </p:nvPr>
        </p:nvSpPr>
        <p:spPr>
          <a:xfrm>
            <a:off x="11748365" y="6661130"/>
            <a:ext cx="443636" cy="123111"/>
          </a:xfrm>
          <a:prstGeom prst="rect">
            <a:avLst/>
          </a:prstGeom>
        </p:spPr>
        <p:txBody>
          <a:bodyPr/>
          <a:lstStyle>
            <a:lvl1pPr>
              <a:defRPr sz="800" b="0">
                <a:solidFill>
                  <a:schemeClr val="bg1"/>
                </a:solidFill>
              </a:defRPr>
            </a:lvl1pPr>
          </a:lstStyle>
          <a:p>
            <a:fld id="{313880FF-B11A-4FA9-B5CC-7226C1B8517C}" type="slidenum">
              <a:rPr lang="en-GB" smtClean="0"/>
              <a:pPr/>
              <a:t>‹#›</a:t>
            </a:fld>
            <a:endParaRPr lang="en-GB" dirty="0"/>
          </a:p>
        </p:txBody>
      </p:sp>
    </p:spTree>
    <p:extLst>
      <p:ext uri="{BB962C8B-B14F-4D97-AF65-F5344CB8AC3E}">
        <p14:creationId xmlns:p14="http://schemas.microsoft.com/office/powerpoint/2010/main" val="3122258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8" name="Slide Number Placeholder 5"/>
          <p:cNvSpPr>
            <a:spLocks noGrp="1"/>
          </p:cNvSpPr>
          <p:nvPr>
            <p:ph type="sldNum" sz="quarter" idx="4"/>
          </p:nvPr>
        </p:nvSpPr>
        <p:spPr>
          <a:xfrm>
            <a:off x="11748365" y="6661130"/>
            <a:ext cx="443636" cy="123111"/>
          </a:xfrm>
          <a:prstGeom prst="rect">
            <a:avLst/>
          </a:prstGeom>
        </p:spPr>
        <p:txBody>
          <a:bodyPr/>
          <a:lstStyle>
            <a:lvl1pPr>
              <a:defRPr sz="800" b="0">
                <a:solidFill>
                  <a:schemeClr val="bg1"/>
                </a:solidFill>
              </a:defRPr>
            </a:lvl1pPr>
          </a:lstStyle>
          <a:p>
            <a:fld id="{313880FF-B11A-4FA9-B5CC-7226C1B8517C}" type="slidenum">
              <a:rPr lang="en-GB" smtClean="0"/>
              <a:pPr/>
              <a:t>‹#›</a:t>
            </a:fld>
            <a:endParaRPr lang="en-GB" dirty="0"/>
          </a:p>
        </p:txBody>
      </p:sp>
    </p:spTree>
    <p:extLst>
      <p:ext uri="{BB962C8B-B14F-4D97-AF65-F5344CB8AC3E}">
        <p14:creationId xmlns:p14="http://schemas.microsoft.com/office/powerpoint/2010/main" val="897301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8" name="Slide Number Placeholder 5"/>
          <p:cNvSpPr>
            <a:spLocks noGrp="1"/>
          </p:cNvSpPr>
          <p:nvPr>
            <p:ph type="sldNum" sz="quarter" idx="4"/>
          </p:nvPr>
        </p:nvSpPr>
        <p:spPr>
          <a:xfrm>
            <a:off x="11748365" y="6661130"/>
            <a:ext cx="443636" cy="123111"/>
          </a:xfrm>
          <a:prstGeom prst="rect">
            <a:avLst/>
          </a:prstGeom>
        </p:spPr>
        <p:txBody>
          <a:bodyPr/>
          <a:lstStyle>
            <a:lvl1pPr>
              <a:defRPr sz="800" b="0">
                <a:solidFill>
                  <a:schemeClr val="bg1"/>
                </a:solidFill>
              </a:defRPr>
            </a:lvl1pPr>
          </a:lstStyle>
          <a:p>
            <a:fld id="{313880FF-B11A-4FA9-B5CC-7226C1B8517C}" type="slidenum">
              <a:rPr lang="en-GB" smtClean="0"/>
              <a:pPr/>
              <a:t>‹#›</a:t>
            </a:fld>
            <a:endParaRPr lang="en-GB" dirty="0"/>
          </a:p>
        </p:txBody>
      </p:sp>
    </p:spTree>
    <p:extLst>
      <p:ext uri="{BB962C8B-B14F-4D97-AF65-F5344CB8AC3E}">
        <p14:creationId xmlns:p14="http://schemas.microsoft.com/office/powerpoint/2010/main" val="614908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2"/>
            <a:ext cx="10541000" cy="1592403"/>
          </a:xfrm>
        </p:spPr>
        <p:txBody>
          <a:bodyPr anchor="b"/>
          <a:lstStyle>
            <a:lvl1pPr>
              <a:lnSpc>
                <a:spcPct val="95000"/>
              </a:lnSpc>
              <a:defRPr sz="3537" b="1">
                <a:solidFill>
                  <a:schemeClr val="tx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tx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2732890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38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7"/>
            <a:ext cx="9152371"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2510740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7200"/>
            <a:ext cx="9277349" cy="4759584"/>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475508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Key statement teal">
    <p:bg>
      <p:bgPr>
        <a:solidFill>
          <a:schemeClr val="accent5"/>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2416528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7CB97365-EBCA-4027-87D5-99FC1D4DF0BB}" type="datetimeFigureOut">
              <a:rPr lang="en-US" smtClean="0"/>
              <a:pPr eaLnBrk="1" latinLnBrk="0" hangingPunct="1"/>
              <a:t>7/7/2017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eaLnBrk="1" latinLnBrk="0" hangingPunct="1"/>
              <a:t>‹#›</a:t>
            </a:fld>
            <a:endParaRPr kumimoji="0" lang="en-US"/>
          </a:p>
        </p:txBody>
      </p:sp>
    </p:spTree>
    <p:extLst>
      <p:ext uri="{BB962C8B-B14F-4D97-AF65-F5344CB8AC3E}">
        <p14:creationId xmlns:p14="http://schemas.microsoft.com/office/powerpoint/2010/main" val="22758599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Key statement black">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90868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7"/>
            <a:ext cx="9277349" cy="4752975"/>
          </a:xfrm>
          <a:prstGeom prst="rect">
            <a:avLst/>
          </a:prstGeom>
        </p:spPr>
        <p:txBody>
          <a:bodyPr>
            <a:noAutofit/>
          </a:bodyPr>
          <a:lstStyle>
            <a:lvl1pPr>
              <a:spcBef>
                <a:spcPts val="3600"/>
              </a:spcBef>
              <a:defRPr sz="2720">
                <a:solidFill>
                  <a:schemeClr val="tx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Tree>
    <p:extLst>
      <p:ext uri="{BB962C8B-B14F-4D97-AF65-F5344CB8AC3E}">
        <p14:creationId xmlns:p14="http://schemas.microsoft.com/office/powerpoint/2010/main" val="2292709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2" y="1665289"/>
            <a:ext cx="9277349" cy="4716463"/>
          </a:xfrm>
          <a:prstGeom prst="rect">
            <a:avLst/>
          </a:prstGeom>
        </p:spPr>
        <p:txBody>
          <a:bodyPr/>
          <a:lstStyle>
            <a:lvl1pPr>
              <a:tabLst>
                <a:tab pos="6729541" algn="r"/>
              </a:tabLst>
              <a:defRPr/>
            </a:lvl1pPr>
            <a:lvl2pPr>
              <a:tabLst>
                <a:tab pos="6729541" algn="r"/>
              </a:tabLst>
              <a:defRPr/>
            </a:lvl2pPr>
            <a:lvl3pPr>
              <a:tabLst>
                <a:tab pos="6729541" algn="r"/>
              </a:tabLst>
              <a:defRPr/>
            </a:lvl3pPr>
            <a:lvl4pPr>
              <a:tabLst>
                <a:tab pos="6729541" algn="r"/>
              </a:tabLst>
              <a:defRPr/>
            </a:lvl4pPr>
            <a:lvl5pPr>
              <a:tabLst>
                <a:tab pos="5029296" algn="r"/>
              </a:tabLst>
              <a:defRPr baseline="0"/>
            </a:lvl5pPr>
            <a:lvl6pPr>
              <a:tabLst>
                <a:tab pos="6729541" algn="r"/>
              </a:tabLst>
              <a:defRPr/>
            </a:lvl6pPr>
            <a:lvl7pPr>
              <a:tabLst>
                <a:tab pos="6729541" algn="r"/>
              </a:tabLst>
              <a:defRPr/>
            </a:lvl7pPr>
            <a:lvl8pPr>
              <a:tabLst>
                <a:tab pos="6729541" algn="r"/>
              </a:tabLst>
              <a:defRPr/>
            </a:lvl8pPr>
            <a:lvl9pPr>
              <a:tabLst>
                <a:tab pos="6729541"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1"/>
          <p:cNvSpPr>
            <a:spLocks noGrp="1"/>
          </p:cNvSpPr>
          <p:nvPr>
            <p:ph type="title" hasCustomPrompt="1"/>
          </p:nvPr>
        </p:nvSpPr>
        <p:spPr>
          <a:xfrm>
            <a:off x="501652" y="317502"/>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1039389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smtClean="0"/>
              <a:t>Click icon to add picture</a:t>
            </a:r>
            <a:endParaRPr lang="en-US" noProof="0" dirty="0"/>
          </a:p>
        </p:txBody>
      </p:sp>
      <p:sp>
        <p:nvSpPr>
          <p:cNvPr id="6" name="Content Placeholder 3"/>
          <p:cNvSpPr>
            <a:spLocks noGrp="1"/>
          </p:cNvSpPr>
          <p:nvPr>
            <p:ph sz="quarter" idx="10"/>
          </p:nvPr>
        </p:nvSpPr>
        <p:spPr>
          <a:xfrm>
            <a:off x="501652" y="1665289"/>
            <a:ext cx="4456429"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404300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US" noProof="0" dirty="0"/>
          </a:p>
        </p:txBody>
      </p:sp>
      <p:sp>
        <p:nvSpPr>
          <p:cNvPr id="14" name="Text Placeholder 18"/>
          <p:cNvSpPr>
            <a:spLocks noGrp="1"/>
          </p:cNvSpPr>
          <p:nvPr>
            <p:ph idx="1"/>
          </p:nvPr>
        </p:nvSpPr>
        <p:spPr>
          <a:xfrm>
            <a:off x="501652" y="1665289"/>
            <a:ext cx="11165416"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535245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2"/>
            <a:ext cx="11162351"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665290"/>
            <a:ext cx="11165416" cy="471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670969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2"/>
            <a:ext cx="11162351"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700213"/>
            <a:ext cx="11165416" cy="4678986"/>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3535423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1653" y="2052002"/>
            <a:ext cx="11188699" cy="4069013"/>
          </a:xfrm>
          <a:prstGeom prst="rect">
            <a:avLst/>
          </a:prstGeom>
        </p:spPr>
        <p:txBody>
          <a:bodyPr/>
          <a:lstStyle/>
          <a:p>
            <a:r>
              <a:rPr lang="en-US" noProof="0" smtClean="0"/>
              <a:t>Click icon to add chart</a:t>
            </a:r>
            <a:endParaRPr lang="en-US" noProof="0" dirty="0"/>
          </a:p>
        </p:txBody>
      </p:sp>
      <p:sp>
        <p:nvSpPr>
          <p:cNvPr id="18" name="Text Placeholder 8"/>
          <p:cNvSpPr>
            <a:spLocks noGrp="1"/>
          </p:cNvSpPr>
          <p:nvPr>
            <p:ph type="body" sz="quarter" idx="18"/>
          </p:nvPr>
        </p:nvSpPr>
        <p:spPr>
          <a:xfrm>
            <a:off x="501653" y="1665289"/>
            <a:ext cx="11188699" cy="392112"/>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501651" y="6121016"/>
            <a:ext cx="11188700" cy="260737"/>
          </a:xfrm>
        </p:spPr>
        <p:txBody>
          <a:bodyPr>
            <a:no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3043286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2" y="317502"/>
            <a:ext cx="1120266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9" name="Text Placeholder 8"/>
          <p:cNvSpPr>
            <a:spLocks noGrp="1"/>
          </p:cNvSpPr>
          <p:nvPr>
            <p:ph type="body" sz="quarter" idx="13" hasCustomPrompt="1"/>
          </p:nvPr>
        </p:nvSpPr>
        <p:spPr>
          <a:xfrm>
            <a:off x="501652" y="651603"/>
            <a:ext cx="1120266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Content Placeholder 3"/>
          <p:cNvSpPr>
            <a:spLocks noGrp="1"/>
          </p:cNvSpPr>
          <p:nvPr>
            <p:ph sz="quarter" idx="10"/>
          </p:nvPr>
        </p:nvSpPr>
        <p:spPr>
          <a:xfrm>
            <a:off x="501651" y="1665290"/>
            <a:ext cx="5305579"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5" name="Content Placeholder 3"/>
          <p:cNvSpPr>
            <a:spLocks noGrp="1"/>
          </p:cNvSpPr>
          <p:nvPr>
            <p:ph sz="quarter" idx="20"/>
          </p:nvPr>
        </p:nvSpPr>
        <p:spPr>
          <a:xfrm>
            <a:off x="6381539" y="1665290"/>
            <a:ext cx="5322783"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394004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8"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1" name="Content Placeholder 3"/>
          <p:cNvSpPr>
            <a:spLocks noGrp="1"/>
          </p:cNvSpPr>
          <p:nvPr>
            <p:ph sz="quarter" idx="10"/>
          </p:nvPr>
        </p:nvSpPr>
        <p:spPr>
          <a:xfrm>
            <a:off x="501651" y="1665290"/>
            <a:ext cx="5305581"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Content Placeholder 3"/>
          <p:cNvSpPr>
            <a:spLocks noGrp="1"/>
          </p:cNvSpPr>
          <p:nvPr>
            <p:ph sz="quarter" idx="20"/>
          </p:nvPr>
        </p:nvSpPr>
        <p:spPr>
          <a:xfrm>
            <a:off x="6384001" y="1665290"/>
            <a:ext cx="5306351"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3218351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4213AF-26F6-41FA-8D85-E2C5388D6E58}" type="datetimeFigureOut">
              <a:rPr lang="en-US" smtClean="0"/>
              <a:pPr/>
              <a:t>7/7/2017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a:t>‹#›</a:t>
            </a:fld>
            <a:endParaRPr kumimoji="0" lang="en-US"/>
          </a:p>
        </p:txBody>
      </p:sp>
    </p:spTree>
    <p:extLst>
      <p:ext uri="{BB962C8B-B14F-4D97-AF65-F5344CB8AC3E}">
        <p14:creationId xmlns:p14="http://schemas.microsoft.com/office/powerpoint/2010/main" val="1251627727"/>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3" y="1665291"/>
            <a:ext cx="5355167" cy="4455725"/>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smtClean="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51" y="6121016"/>
            <a:ext cx="11188700" cy="260737"/>
          </a:xfrm>
        </p:spPr>
        <p:txBody>
          <a:bodyPr>
            <a:norm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1763979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2" y="2125013"/>
            <a:ext cx="5349129" cy="3996000"/>
          </a:xfrm>
        </p:spPr>
        <p:txBody>
          <a:bodyPr/>
          <a:lstStyle/>
          <a:p>
            <a:r>
              <a:rPr lang="en-US" noProof="0" smtClean="0"/>
              <a:t>Click icon to add chart</a:t>
            </a:r>
            <a:endParaRPr lang="en-US" noProof="0" dirty="0"/>
          </a:p>
        </p:txBody>
      </p:sp>
      <p:sp>
        <p:nvSpPr>
          <p:cNvPr id="6" name="Text Placeholder 5"/>
          <p:cNvSpPr>
            <a:spLocks noGrp="1"/>
          </p:cNvSpPr>
          <p:nvPr>
            <p:ph type="body" sz="quarter" idx="22"/>
          </p:nvPr>
        </p:nvSpPr>
        <p:spPr>
          <a:xfrm>
            <a:off x="6341224" y="1665288"/>
            <a:ext cx="5349129"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49" y="6121016"/>
            <a:ext cx="11165419" cy="260737"/>
          </a:xfrm>
        </p:spPr>
        <p:txBody>
          <a:bodyPr>
            <a:normAutofit/>
          </a:bodyPr>
          <a:lstStyle>
            <a:lvl1pPr>
              <a:spcAft>
                <a:spcPts val="0"/>
              </a:spcAft>
              <a:defRPr sz="907"/>
            </a:lvl1pPr>
          </a:lstStyle>
          <a:p>
            <a:pPr lvl="0"/>
            <a:r>
              <a:rPr lang="en-US" noProof="0" smtClean="0"/>
              <a:t>Click to edit Master text styles</a:t>
            </a:r>
          </a:p>
        </p:txBody>
      </p:sp>
      <p:sp>
        <p:nvSpPr>
          <p:cNvPr id="9" name="Chart Placeholder 2"/>
          <p:cNvSpPr>
            <a:spLocks noGrp="1"/>
          </p:cNvSpPr>
          <p:nvPr>
            <p:ph type="chart" sz="quarter" idx="24"/>
          </p:nvPr>
        </p:nvSpPr>
        <p:spPr>
          <a:xfrm>
            <a:off x="501652" y="2125013"/>
            <a:ext cx="5339063" cy="3996000"/>
          </a:xfrm>
        </p:spPr>
        <p:txBody>
          <a:bodyPr/>
          <a:lstStyle/>
          <a:p>
            <a:r>
              <a:rPr lang="en-US" noProof="0" smtClean="0"/>
              <a:t>Click icon to add chart</a:t>
            </a:r>
            <a:endParaRPr lang="en-US" noProof="0" dirty="0"/>
          </a:p>
        </p:txBody>
      </p:sp>
      <p:sp>
        <p:nvSpPr>
          <p:cNvPr id="12" name="Text Placeholder 5"/>
          <p:cNvSpPr>
            <a:spLocks noGrp="1"/>
          </p:cNvSpPr>
          <p:nvPr>
            <p:ph type="body" sz="quarter" idx="25"/>
          </p:nvPr>
        </p:nvSpPr>
        <p:spPr>
          <a:xfrm>
            <a:off x="501651" y="1665288"/>
            <a:ext cx="5339064" cy="420687"/>
          </a:xfrm>
        </p:spPr>
        <p:txBody>
          <a:bodyPr/>
          <a:lstStyle/>
          <a:p>
            <a:pPr lvl="0"/>
            <a:r>
              <a:rPr lang="en-US" noProof="0" smtClean="0"/>
              <a:t>Click to edit Master text styles</a:t>
            </a:r>
          </a:p>
        </p:txBody>
      </p:sp>
    </p:spTree>
    <p:extLst>
      <p:ext uri="{BB962C8B-B14F-4D97-AF65-F5344CB8AC3E}">
        <p14:creationId xmlns:p14="http://schemas.microsoft.com/office/powerpoint/2010/main" val="964256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3" y="317502"/>
            <a:ext cx="1118869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501653" y="1665289"/>
            <a:ext cx="4431857"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Content Placeholder 3"/>
          <p:cNvSpPr>
            <a:spLocks noGrp="1"/>
          </p:cNvSpPr>
          <p:nvPr>
            <p:ph sz="quarter" idx="16"/>
          </p:nvPr>
        </p:nvSpPr>
        <p:spPr>
          <a:xfrm>
            <a:off x="5450351" y="1700216"/>
            <a:ext cx="6240000" cy="4681537"/>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593830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7577883" y="1658680"/>
            <a:ext cx="4112468" cy="4723072"/>
          </a:xfrm>
          <a:prstGeom prst="rect">
            <a:avLst/>
          </a:prstGeom>
        </p:spPr>
        <p:txBody>
          <a:bodyPr>
            <a:noAutofit/>
          </a:bodyPr>
          <a:lstStyle>
            <a:lvl1pPr>
              <a:tabLst>
                <a:tab pos="5029296" algn="r"/>
              </a:tabLst>
              <a:defRPr sz="2400">
                <a:solidFill>
                  <a:schemeClr val="accent3"/>
                </a:solidFill>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501651" y="1665289"/>
            <a:ext cx="6506348" cy="4716462"/>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3" y="651603"/>
            <a:ext cx="1118869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984592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Picture Placeholder 6"/>
          <p:cNvSpPr>
            <a:spLocks noGrp="1"/>
          </p:cNvSpPr>
          <p:nvPr>
            <p:ph type="pic" sz="quarter" idx="13"/>
          </p:nvPr>
        </p:nvSpPr>
        <p:spPr>
          <a:xfrm>
            <a:off x="501651" y="1700213"/>
            <a:ext cx="2712000" cy="1260000"/>
          </a:xfrm>
        </p:spPr>
        <p:txBody>
          <a:bodyPr lIns="0" tIns="0" rIns="0" bIns="0">
            <a:noAutofit/>
          </a:bodyPr>
          <a:lstStyle/>
          <a:p>
            <a:r>
              <a:rPr lang="en-US" noProof="0" smtClean="0"/>
              <a:t>Click icon to add picture</a:t>
            </a:r>
            <a:endParaRPr lang="en-US" noProof="0" dirty="0"/>
          </a:p>
        </p:txBody>
      </p:sp>
      <p:sp>
        <p:nvSpPr>
          <p:cNvPr id="5" name="Picture Placeholder 6"/>
          <p:cNvSpPr>
            <a:spLocks noGrp="1"/>
          </p:cNvSpPr>
          <p:nvPr>
            <p:ph type="pic" sz="quarter" idx="14"/>
          </p:nvPr>
        </p:nvSpPr>
        <p:spPr>
          <a:xfrm>
            <a:off x="3327217" y="1700213"/>
            <a:ext cx="2712000" cy="1260000"/>
          </a:xfrm>
        </p:spPr>
        <p:txBody>
          <a:bodyPr lIns="0" tIns="0" rIns="0" bIns="0">
            <a:noAutofit/>
          </a:bodyPr>
          <a:lstStyle/>
          <a:p>
            <a:r>
              <a:rPr lang="en-US" noProof="0" smtClean="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smtClean="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smtClean="0"/>
              <a:t>Click icon to add picture</a:t>
            </a:r>
            <a:endParaRPr lang="en-US" noProof="0" dirty="0"/>
          </a:p>
        </p:txBody>
      </p:sp>
      <p:sp>
        <p:nvSpPr>
          <p:cNvPr id="9" name="Text Placeholder 8"/>
          <p:cNvSpPr>
            <a:spLocks noGrp="1"/>
          </p:cNvSpPr>
          <p:nvPr>
            <p:ph type="body" sz="quarter" idx="17"/>
          </p:nvPr>
        </p:nvSpPr>
        <p:spPr>
          <a:xfrm>
            <a:off x="501651"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8"/>
          </p:nvPr>
        </p:nvSpPr>
        <p:spPr>
          <a:xfrm>
            <a:off x="6149964" y="3120553"/>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19"/>
          </p:nvPr>
        </p:nvSpPr>
        <p:spPr>
          <a:xfrm>
            <a:off x="3330041" y="3124202"/>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8"/>
          <p:cNvSpPr>
            <a:spLocks noGrp="1"/>
          </p:cNvSpPr>
          <p:nvPr>
            <p:ph type="body" sz="quarter" idx="20"/>
          </p:nvPr>
        </p:nvSpPr>
        <p:spPr>
          <a:xfrm>
            <a:off x="8993170"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Text Placeholder 8"/>
          <p:cNvSpPr>
            <a:spLocks noGrp="1"/>
          </p:cNvSpPr>
          <p:nvPr>
            <p:ph type="body" sz="quarter" idx="21" hasCustomPrompt="1"/>
          </p:nvPr>
        </p:nvSpPr>
        <p:spPr>
          <a:xfrm>
            <a:off x="501652" y="651603"/>
            <a:ext cx="111887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619668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6224087"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Rectangle 6"/>
          <p:cNvSpPr/>
          <p:nvPr userDrawn="1"/>
        </p:nvSpPr>
        <p:spPr>
          <a:xfrm>
            <a:off x="6224087"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noProof="0" smtClean="0"/>
              <a:t>Click icon to add picture</a:t>
            </a:r>
            <a:endParaRPr lang="en-US" noProof="0" dirty="0"/>
          </a:p>
        </p:txBody>
      </p:sp>
      <p:sp>
        <p:nvSpPr>
          <p:cNvPr id="9" name="Picture Placeholder 11"/>
          <p:cNvSpPr>
            <a:spLocks noGrp="1"/>
          </p:cNvSpPr>
          <p:nvPr>
            <p:ph type="pic" sz="quarter" idx="27"/>
          </p:nvPr>
        </p:nvSpPr>
        <p:spPr>
          <a:xfrm>
            <a:off x="6224087" y="1880213"/>
            <a:ext cx="1968000" cy="1476000"/>
          </a:xfrm>
        </p:spPr>
        <p:txBody>
          <a:bodyPr/>
          <a:lstStyle>
            <a:lvl1pPr algn="ctr">
              <a:defRPr/>
            </a:lvl1pPr>
          </a:lstStyle>
          <a:p>
            <a:r>
              <a:rPr lang="en-US" noProof="0" smtClean="0"/>
              <a:t>Click icon to add picture</a:t>
            </a:r>
            <a:endParaRPr lang="en-US" noProof="0"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noProof="0" smtClean="0"/>
              <a:t>Click icon to add picture</a:t>
            </a:r>
            <a:endParaRPr lang="en-US" noProof="0" dirty="0"/>
          </a:p>
        </p:txBody>
      </p:sp>
      <p:sp>
        <p:nvSpPr>
          <p:cNvPr id="11" name="Picture Placeholder 11"/>
          <p:cNvSpPr>
            <a:spLocks noGrp="1"/>
          </p:cNvSpPr>
          <p:nvPr>
            <p:ph type="pic" sz="quarter" idx="31"/>
          </p:nvPr>
        </p:nvSpPr>
        <p:spPr>
          <a:xfrm>
            <a:off x="6224087" y="4256213"/>
            <a:ext cx="1968000" cy="1476000"/>
          </a:xfrm>
        </p:spPr>
        <p:txBody>
          <a:bodyPr/>
          <a:lstStyle>
            <a:lvl1pPr algn="ctr">
              <a:defRPr/>
            </a:lvl1pPr>
          </a:lstStyle>
          <a:p>
            <a:r>
              <a:rPr lang="en-US" noProof="0" smtClean="0"/>
              <a:t>Click icon to add picture</a:t>
            </a:r>
            <a:endParaRPr lang="en-US" noProof="0"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noProof="0" dirty="0" smtClean="0"/>
              <a:t>Click to edit Master text styles</a:t>
            </a:r>
          </a:p>
          <a:p>
            <a:pPr lvl="1"/>
            <a:r>
              <a:rPr lang="en-US" noProof="0" dirty="0" smtClean="0"/>
              <a:t>Second level</a:t>
            </a:r>
          </a:p>
        </p:txBody>
      </p:sp>
      <p:sp>
        <p:nvSpPr>
          <p:cNvPr id="14" name="Text Placeholder 12"/>
          <p:cNvSpPr>
            <a:spLocks noGrp="1"/>
          </p:cNvSpPr>
          <p:nvPr>
            <p:ph type="body" sz="quarter" idx="33"/>
          </p:nvPr>
        </p:nvSpPr>
        <p:spPr>
          <a:xfrm>
            <a:off x="8396562" y="1880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396562" y="4256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7"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204577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Picture Placeholder 7"/>
          <p:cNvSpPr>
            <a:spLocks noGrp="1"/>
          </p:cNvSpPr>
          <p:nvPr>
            <p:ph type="pic" sz="quarter" idx="13"/>
          </p:nvPr>
        </p:nvSpPr>
        <p:spPr>
          <a:xfrm>
            <a:off x="501653" y="1700216"/>
            <a:ext cx="3695700" cy="1971675"/>
          </a:xfrm>
        </p:spPr>
        <p:txBody>
          <a:bodyPr/>
          <a:lstStyle/>
          <a:p>
            <a:r>
              <a:rPr lang="en-US" noProof="0" smtClean="0"/>
              <a:t>Click icon to add picture</a:t>
            </a:r>
            <a:endParaRPr lang="en-US" noProof="0" dirty="0"/>
          </a:p>
        </p:txBody>
      </p:sp>
      <p:sp>
        <p:nvSpPr>
          <p:cNvPr id="5" name="Picture Placeholder 7"/>
          <p:cNvSpPr>
            <a:spLocks noGrp="1"/>
          </p:cNvSpPr>
          <p:nvPr>
            <p:ph type="pic" sz="quarter" idx="14"/>
          </p:nvPr>
        </p:nvSpPr>
        <p:spPr>
          <a:xfrm>
            <a:off x="8006401" y="1700216"/>
            <a:ext cx="3683953" cy="1971675"/>
          </a:xfrm>
        </p:spPr>
        <p:txBody>
          <a:bodyPr/>
          <a:lstStyle/>
          <a:p>
            <a:r>
              <a:rPr lang="en-US" noProof="0" smtClean="0"/>
              <a:t>Click icon to add picture</a:t>
            </a:r>
            <a:endParaRPr lang="en-US" noProof="0" dirty="0"/>
          </a:p>
        </p:txBody>
      </p:sp>
      <p:sp>
        <p:nvSpPr>
          <p:cNvPr id="6" name="Picture Placeholder 7"/>
          <p:cNvSpPr>
            <a:spLocks noGrp="1"/>
          </p:cNvSpPr>
          <p:nvPr>
            <p:ph type="pic" sz="quarter" idx="15"/>
          </p:nvPr>
        </p:nvSpPr>
        <p:spPr>
          <a:xfrm>
            <a:off x="4273075" y="1700216"/>
            <a:ext cx="3657600" cy="1971675"/>
          </a:xfrm>
        </p:spPr>
        <p:txBody>
          <a:bodyPr/>
          <a:lstStyle/>
          <a:p>
            <a:r>
              <a:rPr lang="en-US" noProof="0" smtClean="0"/>
              <a:t>Click icon to add picture</a:t>
            </a:r>
            <a:endParaRPr lang="en-US" noProof="0" dirty="0"/>
          </a:p>
        </p:txBody>
      </p:sp>
      <p:sp>
        <p:nvSpPr>
          <p:cNvPr id="9" name="Text Placeholder 18"/>
          <p:cNvSpPr>
            <a:spLocks noGrp="1"/>
          </p:cNvSpPr>
          <p:nvPr>
            <p:ph idx="1" hasCustomPrompt="1"/>
          </p:nvPr>
        </p:nvSpPr>
        <p:spPr>
          <a:xfrm>
            <a:off x="501650" y="3832225"/>
            <a:ext cx="3683951"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1" y="3832225"/>
            <a:ext cx="3657600"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401" y="3832225"/>
            <a:ext cx="3683953"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11290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1"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Tree>
    <p:extLst>
      <p:ext uri="{BB962C8B-B14F-4D97-AF65-F5344CB8AC3E}">
        <p14:creationId xmlns:p14="http://schemas.microsoft.com/office/powerpoint/2010/main" val="1560472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Text Placeholder 8"/>
          <p:cNvSpPr>
            <a:spLocks noGrp="1"/>
          </p:cNvSpPr>
          <p:nvPr>
            <p:ph type="body" sz="quarter" idx="21"/>
          </p:nvPr>
        </p:nvSpPr>
        <p:spPr>
          <a:xfrm>
            <a:off x="6246195" y="1857893"/>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6"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6" name="Picture Placeholder 29"/>
          <p:cNvSpPr>
            <a:spLocks noGrp="1"/>
          </p:cNvSpPr>
          <p:nvPr>
            <p:ph type="pic" sz="quarter" idx="19" hasCustomPrompt="1"/>
          </p:nvPr>
        </p:nvSpPr>
        <p:spPr>
          <a:xfrm>
            <a:off x="4769494" y="1863919"/>
            <a:ext cx="1210207"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8" y="1857895"/>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53530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21"/>
          </p:nvPr>
        </p:nvSpPr>
        <p:spPr>
          <a:xfrm>
            <a:off x="6246195" y="1857893"/>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6"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7" name="Picture Placeholder 29"/>
          <p:cNvSpPr>
            <a:spLocks noGrp="1"/>
          </p:cNvSpPr>
          <p:nvPr>
            <p:ph type="pic" sz="quarter" idx="20" hasCustomPrompt="1"/>
          </p:nvPr>
        </p:nvSpPr>
        <p:spPr>
          <a:xfrm>
            <a:off x="10424618" y="1857895"/>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504000" y="424968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23"/>
          </p:nvPr>
        </p:nvSpPr>
        <p:spPr>
          <a:xfrm>
            <a:off x="6246195" y="4249683"/>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Rectangle 11"/>
          <p:cNvSpPr/>
          <p:nvPr userDrawn="1"/>
        </p:nvSpPr>
        <p:spPr>
          <a:xfrm>
            <a:off x="504002"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3" name="Rectangle 12"/>
          <p:cNvSpPr/>
          <p:nvPr userDrawn="1"/>
        </p:nvSpPr>
        <p:spPr>
          <a:xfrm>
            <a:off x="6246195"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4" name="Picture Placeholder 29"/>
          <p:cNvSpPr>
            <a:spLocks noGrp="1"/>
          </p:cNvSpPr>
          <p:nvPr>
            <p:ph type="pic" sz="quarter" idx="24" hasCustomPrompt="1"/>
          </p:nvPr>
        </p:nvSpPr>
        <p:spPr>
          <a:xfrm>
            <a:off x="4754494" y="4255709"/>
            <a:ext cx="1239383"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10424617" y="4249685"/>
            <a:ext cx="1244160"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2" y="651603"/>
            <a:ext cx="111975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7" name="Picture Placeholder 29"/>
          <p:cNvSpPr>
            <a:spLocks noGrp="1"/>
          </p:cNvSpPr>
          <p:nvPr>
            <p:ph type="pic" sz="quarter" idx="19" hasCustomPrompt="1"/>
          </p:nvPr>
        </p:nvSpPr>
        <p:spPr>
          <a:xfrm>
            <a:off x="4769494" y="1863919"/>
            <a:ext cx="1210207"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Tree>
    <p:extLst>
      <p:ext uri="{BB962C8B-B14F-4D97-AF65-F5344CB8AC3E}">
        <p14:creationId xmlns:p14="http://schemas.microsoft.com/office/powerpoint/2010/main" val="3429373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4213AF-26F6-41FA-8D85-E2C5388D6E58}" type="datetimeFigureOut">
              <a:rPr lang="en-US" smtClean="0"/>
              <a:pPr/>
              <a:t>7/7/2017</a:t>
            </a:fld>
            <a:endParaRPr lang="en-US">
              <a:solidFill>
                <a:schemeClr val="tx1"/>
              </a:solidFill>
            </a:endParaRPr>
          </a:p>
        </p:txBody>
      </p:sp>
      <p:sp>
        <p:nvSpPr>
          <p:cNvPr id="6" name="Footer Placeholder 5"/>
          <p:cNvSpPr>
            <a:spLocks noGrp="1"/>
          </p:cNvSpPr>
          <p:nvPr>
            <p:ph type="ftr" sz="quarter" idx="11"/>
          </p:nvPr>
        </p:nvSpPr>
        <p:spPr/>
        <p:txBody>
          <a:bodyPr/>
          <a:lstStyle/>
          <a:p>
            <a:endParaRPr kumimoji="0" lang="en-US">
              <a:solidFill>
                <a:schemeClr val="tx1"/>
              </a:solidFill>
            </a:endParaRPr>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a:t>‹#›</a:t>
            </a:fld>
            <a:endParaRPr kumimoji="0" lang="en-US">
              <a:solidFill>
                <a:schemeClr val="tx1"/>
              </a:solidFill>
            </a:endParaRPr>
          </a:p>
        </p:txBody>
      </p:sp>
    </p:spTree>
    <p:extLst>
      <p:ext uri="{BB962C8B-B14F-4D97-AF65-F5344CB8AC3E}">
        <p14:creationId xmlns:p14="http://schemas.microsoft.com/office/powerpoint/2010/main" val="638113704"/>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504000" y="1700215"/>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Text Placeholder 8"/>
          <p:cNvSpPr>
            <a:spLocks noGrp="1"/>
          </p:cNvSpPr>
          <p:nvPr>
            <p:ph type="body" sz="quarter" idx="17"/>
          </p:nvPr>
        </p:nvSpPr>
        <p:spPr>
          <a:xfrm>
            <a:off x="4325713"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9"/>
          </p:nvPr>
        </p:nvSpPr>
        <p:spPr>
          <a:xfrm>
            <a:off x="8128001"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3" hasCustomPrompt="1"/>
          </p:nvPr>
        </p:nvSpPr>
        <p:spPr>
          <a:xfrm>
            <a:off x="501650" y="651603"/>
            <a:ext cx="1116235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53680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4"/>
            <a:ext cx="11188700" cy="334099"/>
          </a:xfrm>
        </p:spPr>
        <p:txBody>
          <a:bodyPr/>
          <a:lstStyle/>
          <a:p>
            <a:r>
              <a:rPr lang="en-US" noProof="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255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29871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4 column icon 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652" y="317503"/>
            <a:ext cx="11188701" cy="370193"/>
          </a:xfrm>
        </p:spPr>
        <p:txBody>
          <a:bodyPr/>
          <a:lstStyle>
            <a:lvl1pPr>
              <a:defRPr>
                <a:solidFill>
                  <a:schemeClr val="bg1"/>
                </a:solidFill>
              </a:defRPr>
            </a:lvl1pPr>
          </a:lstStyle>
          <a:p>
            <a:r>
              <a:rPr lang="en-US" noProof="0" dirty="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5" name="Text Placeholder 8"/>
          <p:cNvSpPr>
            <a:spLocks noGrp="1"/>
          </p:cNvSpPr>
          <p:nvPr>
            <p:ph type="body" sz="quarter" idx="18"/>
          </p:nvPr>
        </p:nvSpPr>
        <p:spPr>
          <a:xfrm>
            <a:off x="9100752"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Text Placeholder 8"/>
          <p:cNvSpPr>
            <a:spLocks noGrp="1"/>
          </p:cNvSpPr>
          <p:nvPr>
            <p:ph type="body" sz="quarter" idx="19"/>
          </p:nvPr>
        </p:nvSpPr>
        <p:spPr>
          <a:xfrm>
            <a:off x="3369584"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5168"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8" name="Text Placeholder 8"/>
          <p:cNvSpPr>
            <a:spLocks noGrp="1"/>
          </p:cNvSpPr>
          <p:nvPr>
            <p:ph type="body" sz="quarter" idx="13" hasCustomPrompt="1"/>
          </p:nvPr>
        </p:nvSpPr>
        <p:spPr>
          <a:xfrm>
            <a:off x="501652" y="687696"/>
            <a:ext cx="11188701" cy="757255"/>
          </a:xfrm>
          <a:prstGeom prst="rect">
            <a:avLst/>
          </a:prstGeom>
        </p:spPr>
        <p:txBody>
          <a:bodyPr lIns="0" tIns="0" rIns="0" bIns="0">
            <a:noAutofit/>
          </a:bodyPr>
          <a:lstStyle>
            <a:lvl1pPr marL="0" indent="0">
              <a:buNone/>
              <a:defRPr sz="1814" b="0">
                <a:solidFill>
                  <a:schemeClr val="bg1"/>
                </a:solidFill>
              </a:defRPr>
            </a:lvl1pPr>
          </a:lstStyle>
          <a:p>
            <a:pPr lvl="0"/>
            <a:r>
              <a:rPr lang="en-US" noProof="0" dirty="0"/>
              <a:t>Click to add subtitle</a:t>
            </a:r>
          </a:p>
        </p:txBody>
      </p:sp>
      <p:sp>
        <p:nvSpPr>
          <p:cNvPr id="13" name="TextBox 12"/>
          <p:cNvSpPr txBox="1"/>
          <p:nvPr userDrawn="1"/>
        </p:nvSpPr>
        <p:spPr>
          <a:xfrm>
            <a:off x="6335185" y="6477003"/>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5" name="TextBox 14"/>
          <p:cNvSpPr txBox="1"/>
          <p:nvPr userDrawn="1"/>
        </p:nvSpPr>
        <p:spPr>
          <a:xfrm>
            <a:off x="11382378" y="6477003"/>
            <a:ext cx="307975"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944820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1" y="651603"/>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9" name="Title Placeholder 1"/>
          <p:cNvSpPr>
            <a:spLocks noGrp="1"/>
          </p:cNvSpPr>
          <p:nvPr>
            <p:ph type="title" hasCustomPrompt="1"/>
          </p:nvPr>
        </p:nvSpPr>
        <p:spPr>
          <a:xfrm>
            <a:off x="501651" y="317502"/>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0" name="Text Placeholder 18"/>
          <p:cNvSpPr>
            <a:spLocks noGrp="1"/>
          </p:cNvSpPr>
          <p:nvPr>
            <p:ph idx="1"/>
          </p:nvPr>
        </p:nvSpPr>
        <p:spPr>
          <a:xfrm>
            <a:off x="501653" y="1665289"/>
            <a:ext cx="5594351"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3433633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907655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367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501652" y="4211955"/>
            <a:ext cx="8528936" cy="2169796"/>
          </a:xfrm>
        </p:spPr>
        <p:txBody>
          <a:bodyPr anchor="b" anchorCtr="0"/>
          <a:lstStyle>
            <a:lvl1pPr>
              <a:lnSpc>
                <a:spcPct val="100000"/>
              </a:lnSpc>
              <a:spcAft>
                <a:spcPts val="600"/>
              </a:spcAft>
              <a:defRPr sz="907"/>
            </a:lvl1pPr>
          </a:lstStyle>
          <a:p>
            <a:pPr lvl="0"/>
            <a:r>
              <a:rPr lang="en-US" noProof="0" dirty="0" smtClean="0"/>
              <a:t>Deloitte refers to one or more of Deloitte </a:t>
            </a:r>
            <a:r>
              <a:rPr lang="en-US" noProof="0" dirty="0" err="1" smtClean="0"/>
              <a:t>Touche</a:t>
            </a:r>
            <a:r>
              <a:rPr lang="en-US" noProof="0" dirty="0" smtClean="0"/>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www.deloitte.com/about for a more detailed description of DTTL and its member firms.</a:t>
            </a:r>
          </a:p>
          <a:p>
            <a:pPr lvl="0"/>
            <a:r>
              <a:rPr lang="en-US" noProof="0" dirty="0" smtClean="0"/>
              <a:t>This material has been prepared by Deloitte </a:t>
            </a:r>
            <a:r>
              <a:rPr lang="en-US" noProof="0" dirty="0" err="1" smtClean="0"/>
              <a:t>Touche</a:t>
            </a:r>
            <a:r>
              <a:rPr lang="en-US" noProof="0" dirty="0" smtClean="0"/>
              <a:t> Tohmatsu India LLP (“DTTILLP”), a member of Deloitte </a:t>
            </a:r>
            <a:r>
              <a:rPr lang="en-US" noProof="0" dirty="0" err="1" smtClean="0"/>
              <a:t>Touche</a:t>
            </a:r>
            <a:r>
              <a:rPr lang="en-US" noProof="0" dirty="0" smtClean="0"/>
              <a:t> Tohmatsu Limited, on a specific request from you and contains proprietary and confidential information. This material may contain information sourced from publicly available information or other third party sources. DTTILLP does not independently verify any such sources and is not responsible for any loss whatsoever caused due to reliance placed on information sourced from such sources. The information contained in this material is intended solely for you. Any disclosure, copying or further distribution of this material or its contents is strictly prohibited.</a:t>
            </a:r>
          </a:p>
          <a:p>
            <a:pPr lvl="0"/>
            <a:r>
              <a:rPr lang="en-US" noProof="0" dirty="0" smtClean="0"/>
              <a:t>Nothing in this material creates any contractual relationship between DTTILLP and you. Any mutually binding legal obligations or rights may only be created between you and DTTILLP upon execution of a legally binding contract. By using this material and any information contained in it, the user accepts this entire notice and terms of use.</a:t>
            </a:r>
          </a:p>
          <a:p>
            <a:pPr lvl="0"/>
            <a:r>
              <a:rPr lang="en-US" noProof="0" dirty="0" smtClean="0"/>
              <a:t>©2016 Deloitte </a:t>
            </a:r>
            <a:r>
              <a:rPr lang="en-US" noProof="0" dirty="0" err="1" smtClean="0"/>
              <a:t>Touche</a:t>
            </a:r>
            <a:r>
              <a:rPr lang="en-US" noProof="0" dirty="0" smtClean="0"/>
              <a:t> Tohmatsu India LLP. Member of Deloitte </a:t>
            </a:r>
            <a:r>
              <a:rPr lang="en-US" noProof="0" dirty="0" err="1" smtClean="0"/>
              <a:t>Touche</a:t>
            </a:r>
            <a:r>
              <a:rPr lang="en-US" noProof="0" dirty="0" smtClean="0"/>
              <a:t> Tohmatsu Limited</a:t>
            </a:r>
          </a:p>
          <a:p>
            <a:pPr lvl="0"/>
            <a:r>
              <a:rPr lang="en-US" noProof="0" dirty="0" smtClean="0"/>
              <a:t>Deloitte </a:t>
            </a:r>
            <a:r>
              <a:rPr lang="en-US" noProof="0" dirty="0" err="1" smtClean="0"/>
              <a:t>Touche</a:t>
            </a:r>
            <a:r>
              <a:rPr lang="en-US" noProof="0" dirty="0" smtClean="0"/>
              <a:t> Tohmatsu India Private Limited (U74140MH199 5PTC093339), a private company limited by shares, was converted into Deloitte </a:t>
            </a:r>
            <a:r>
              <a:rPr lang="en-US" noProof="0" dirty="0" err="1" smtClean="0"/>
              <a:t>Touche</a:t>
            </a:r>
            <a:r>
              <a:rPr lang="en-US" noProof="0" dirty="0" smtClean="0"/>
              <a:t> Tohmatsu India LLP, a limited liability partnership (LLP Identification No. AAE-8458),with effect from October 1, 2015.</a:t>
            </a:r>
          </a:p>
        </p:txBody>
      </p:sp>
      <p:grpSp>
        <p:nvGrpSpPr>
          <p:cNvPr id="20" name="Group 19"/>
          <p:cNvGrpSpPr/>
          <p:nvPr userDrawn="1"/>
        </p:nvGrpSpPr>
        <p:grpSpPr>
          <a:xfrm>
            <a:off x="501649" y="378001"/>
            <a:ext cx="2159032" cy="326302"/>
            <a:chOff x="439792" y="416850"/>
            <a:chExt cx="1892808" cy="359839"/>
          </a:xfrm>
        </p:grpSpPr>
        <p:sp>
          <p:nvSpPr>
            <p:cNvPr id="21"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31618134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97"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latinLnBrk="0" hangingPunct="1"/>
            <a:fld id="{7CB97365-EBCA-4027-87D5-99FC1D4DF0BB}" type="datetimeFigureOut">
              <a:rPr lang="en-US" smtClean="0"/>
              <a:pPr eaLnBrk="1" latinLnBrk="0" hangingPunct="1"/>
              <a:t>7/7/2017</a:t>
            </a:fld>
            <a:endParaRPr lang="en-US">
              <a:solidFill>
                <a:schemeClr val="tx1">
                  <a:shade val="50000"/>
                </a:schemeClr>
              </a:solidFill>
            </a:endParaRPr>
          </a:p>
        </p:txBody>
      </p:sp>
      <p:sp>
        <p:nvSpPr>
          <p:cNvPr id="5" name="Footer Placeholder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880FF-B11A-4FA9-B5CC-7226C1B8517C}"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43436541"/>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 id="2147483746" r:id="rId28"/>
    <p:sldLayoutId id="2147483747" r:id="rId29"/>
    <p:sldLayoutId id="2147483748" r:id="rId30"/>
    <p:sldLayoutId id="2147483749" r:id="rId31"/>
    <p:sldLayoutId id="2147483750" r:id="rId32"/>
    <p:sldLayoutId id="2147483751" r:id="rId33"/>
    <p:sldLayoutId id="2147483752" r:id="rId34"/>
    <p:sldLayoutId id="2147483753" r:id="rId35"/>
    <p:sldLayoutId id="2147483754" r:id="rId36"/>
    <p:sldLayoutId id="2147483755" r:id="rId37"/>
    <p:sldLayoutId id="2147483756" r:id="rId38"/>
    <p:sldLayoutId id="2147483757" r:id="rId39"/>
    <p:sldLayoutId id="2147483758" r:id="rId40"/>
    <p:sldLayoutId id="2147483759" r:id="rId41"/>
    <p:sldLayoutId id="2147483760" r:id="rId42"/>
    <p:sldLayoutId id="2147483761" r:id="rId43"/>
    <p:sldLayoutId id="2147483762" r:id="rId44"/>
    <p:sldLayoutId id="2147483763" r:id="rId45"/>
    <p:sldLayoutId id="2147483764" r:id="rId46"/>
    <p:sldLayoutId id="2147483765" r:id="rId47"/>
    <p:sldLayoutId id="2147483766" r:id="rId48"/>
    <p:sldLayoutId id="2147483767" r:id="rId49"/>
    <p:sldLayoutId id="2147483768" r:id="rId50"/>
    <p:sldLayoutId id="2147483769" r:id="rId51"/>
    <p:sldLayoutId id="2147483770" r:id="rId52"/>
    <p:sldLayoutId id="2147483771" r:id="rId53"/>
    <p:sldLayoutId id="2147483772" r:id="rId54"/>
    <p:sldLayoutId id="2147483663" r:id="rId55"/>
    <p:sldLayoutId id="2147483669" r:id="rId56"/>
    <p:sldLayoutId id="2147483673" r:id="rId57"/>
    <p:sldLayoutId id="2147483690" r:id="rId58"/>
    <p:sldLayoutId id="2147483691" r:id="rId59"/>
    <p:sldLayoutId id="2147483692" r:id="rId60"/>
    <p:sldLayoutId id="2147483693" r:id="rId61"/>
    <p:sldLayoutId id="2147483695" r:id="rId62"/>
    <p:sldLayoutId id="2147483696" r:id="rId63"/>
    <p:sldLayoutId id="2147483697" r:id="rId64"/>
    <p:sldLayoutId id="2147483698" r:id="rId65"/>
    <p:sldLayoutId id="2147483699" r:id="rId66"/>
    <p:sldLayoutId id="2147483700" r:id="rId67"/>
    <p:sldLayoutId id="2147483701" r:id="rId68"/>
    <p:sldLayoutId id="2147483702" r:id="rId69"/>
    <p:sldLayoutId id="2147483703" r:id="rId70"/>
    <p:sldLayoutId id="2147483704" r:id="rId71"/>
    <p:sldLayoutId id="2147483705" r:id="rId72"/>
    <p:sldLayoutId id="2147483706" r:id="rId73"/>
    <p:sldLayoutId id="2147483707" r:id="rId74"/>
    <p:sldLayoutId id="2147483708" r:id="rId75"/>
    <p:sldLayoutId id="2147483709" r:id="rId76"/>
    <p:sldLayoutId id="2147483710" r:id="rId77"/>
    <p:sldLayoutId id="2147483712" r:id="rId78"/>
    <p:sldLayoutId id="2147483713" r:id="rId79"/>
    <p:sldLayoutId id="2147483714" r:id="rId80"/>
    <p:sldLayoutId id="2147483715" r:id="rId81"/>
    <p:sldLayoutId id="2147483716" r:id="rId82"/>
    <p:sldLayoutId id="2147483717" r:id="rId83"/>
    <p:sldLayoutId id="2147483718" r:id="rId84"/>
    <p:sldLayoutId id="2147483719" r:id="rId85"/>
    <p:sldLayoutId id="2147483720" r:id="rId86"/>
    <p:sldLayoutId id="2147483721" r:id="rId87"/>
    <p:sldLayoutId id="2147483722" r:id="rId88"/>
    <p:sldLayoutId id="2147483723" r:id="rId89"/>
    <p:sldLayoutId id="2147483724" r:id="rId90"/>
    <p:sldLayoutId id="2147483725" r:id="rId91"/>
    <p:sldLayoutId id="2147483726" r:id="rId92"/>
    <p:sldLayoutId id="2147483727" r:id="rId93"/>
    <p:sldLayoutId id="2147483728" r:id="rId94"/>
    <p:sldLayoutId id="2147483729" r:id="rId95"/>
    <p:sldLayoutId id="2147483730" r:id="rId96"/>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320676" y="1279809"/>
            <a:ext cx="11405161"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4000" b="0" kern="1200">
                <a:solidFill>
                  <a:schemeClr val="accent1"/>
                </a:solidFill>
                <a:latin typeface="Arial"/>
                <a:ea typeface="+mj-ea"/>
                <a:cs typeface="+mj-cs"/>
              </a:defRPr>
            </a:lvl1pPr>
            <a:lvl2pPr algn="l" rtl="0" eaLnBrk="0" fontAlgn="base" hangingPunct="0">
              <a:spcBef>
                <a:spcPct val="0"/>
              </a:spcBef>
              <a:spcAft>
                <a:spcPct val="0"/>
              </a:spcAft>
              <a:defRPr sz="2400" b="1">
                <a:solidFill>
                  <a:schemeClr val="accent1"/>
                </a:solidFill>
                <a:latin typeface="Arial" charset="0"/>
              </a:defRPr>
            </a:lvl2pPr>
            <a:lvl3pPr algn="l" rtl="0" eaLnBrk="0" fontAlgn="base" hangingPunct="0">
              <a:spcBef>
                <a:spcPct val="0"/>
              </a:spcBef>
              <a:spcAft>
                <a:spcPct val="0"/>
              </a:spcAft>
              <a:defRPr sz="2400" b="1">
                <a:solidFill>
                  <a:schemeClr val="accent1"/>
                </a:solidFill>
                <a:latin typeface="Arial" charset="0"/>
              </a:defRPr>
            </a:lvl3pPr>
            <a:lvl4pPr algn="l" rtl="0" eaLnBrk="0" fontAlgn="base" hangingPunct="0">
              <a:spcBef>
                <a:spcPct val="0"/>
              </a:spcBef>
              <a:spcAft>
                <a:spcPct val="0"/>
              </a:spcAft>
              <a:defRPr sz="2400" b="1">
                <a:solidFill>
                  <a:schemeClr val="accent1"/>
                </a:solidFill>
                <a:latin typeface="Arial" charset="0"/>
              </a:defRPr>
            </a:lvl4pPr>
            <a:lvl5pPr algn="l" rtl="0" eaLnBrk="0" fontAlgn="base" hangingPunct="0">
              <a:spcBef>
                <a:spcPct val="0"/>
              </a:spcBef>
              <a:spcAft>
                <a:spcPct val="0"/>
              </a:spcAft>
              <a:defRPr sz="2400" b="1">
                <a:solidFill>
                  <a:schemeClr val="accent1"/>
                </a:solidFill>
                <a:latin typeface="Arial" charset="0"/>
              </a:defRPr>
            </a:lvl5pPr>
            <a:lvl6pPr marL="457200" algn="l" rtl="0" fontAlgn="base">
              <a:spcBef>
                <a:spcPct val="0"/>
              </a:spcBef>
              <a:spcAft>
                <a:spcPct val="0"/>
              </a:spcAft>
              <a:defRPr sz="2400" b="1">
                <a:solidFill>
                  <a:schemeClr val="accent1"/>
                </a:solidFill>
                <a:latin typeface="Arial" charset="0"/>
              </a:defRPr>
            </a:lvl6pPr>
            <a:lvl7pPr marL="914400" algn="l" rtl="0" fontAlgn="base">
              <a:spcBef>
                <a:spcPct val="0"/>
              </a:spcBef>
              <a:spcAft>
                <a:spcPct val="0"/>
              </a:spcAft>
              <a:defRPr sz="2400" b="1">
                <a:solidFill>
                  <a:schemeClr val="accent1"/>
                </a:solidFill>
                <a:latin typeface="Arial" charset="0"/>
              </a:defRPr>
            </a:lvl7pPr>
            <a:lvl8pPr marL="1371600" algn="l" rtl="0" fontAlgn="base">
              <a:spcBef>
                <a:spcPct val="0"/>
              </a:spcBef>
              <a:spcAft>
                <a:spcPct val="0"/>
              </a:spcAft>
              <a:defRPr sz="2400" b="1">
                <a:solidFill>
                  <a:schemeClr val="accent1"/>
                </a:solidFill>
                <a:latin typeface="Arial" charset="0"/>
              </a:defRPr>
            </a:lvl8pPr>
            <a:lvl9pPr marL="1828800" algn="l" rtl="0" fontAlgn="base">
              <a:spcBef>
                <a:spcPct val="0"/>
              </a:spcBef>
              <a:spcAft>
                <a:spcPct val="0"/>
              </a:spcAft>
              <a:defRPr sz="2400" b="1">
                <a:solidFill>
                  <a:schemeClr val="accent1"/>
                </a:solidFill>
                <a:latin typeface="Arial" charset="0"/>
              </a:defRPr>
            </a:lvl9pPr>
          </a:lstStyle>
          <a:p>
            <a:pPr algn="ctr"/>
            <a:r>
              <a:rPr lang="en-GB" dirty="0" smtClean="0">
                <a:solidFill>
                  <a:srgbClr val="0070C0"/>
                </a:solidFill>
                <a:latin typeface="Arial" pitchFamily="34" charset="0"/>
              </a:rPr>
              <a:t>REGIONAL CONNECTIVITY SCHEME (RCS) </a:t>
            </a:r>
          </a:p>
          <a:p>
            <a:endParaRPr lang="en-US" dirty="0" smtClean="0">
              <a:solidFill>
                <a:srgbClr val="0070C0"/>
              </a:solidFill>
              <a:latin typeface="Arial" pitchFamily="34" charset="0"/>
            </a:endParaRPr>
          </a:p>
        </p:txBody>
      </p:sp>
      <p:pic>
        <p:nvPicPr>
          <p:cNvPr id="4" name="Picture 1" descr="C:\Documents and Settings\Administrator\Desktop\plan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9116" y="2710545"/>
            <a:ext cx="4226929" cy="3905343"/>
          </a:xfrm>
          <a:prstGeom prst="rect">
            <a:avLst/>
          </a:prstGeom>
          <a:noFill/>
          <a:extLst>
            <a:ext uri="{909E8E84-426E-40DD-AFC4-6F175D3DCCD1}">
              <a14:hiddenFill xmlns:a14="http://schemas.microsoft.com/office/drawing/2010/main">
                <a:solidFill>
                  <a:srgbClr val="FFFFFF"/>
                </a:solidFill>
              </a14:hiddenFill>
            </a:ext>
          </a:extLst>
        </p:spPr>
      </p:pic>
      <p:pic>
        <p:nvPicPr>
          <p:cNvPr id="376834" name="Picture 2" descr="C:\Users\GovtOfRaj\Desktop\rcs\emblem-of-india-logo-vector-200x20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663214"/>
            <a:ext cx="1584101" cy="15572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84102" y="4994108"/>
            <a:ext cx="3655809" cy="923330"/>
          </a:xfrm>
          <a:prstGeom prst="rect">
            <a:avLst/>
          </a:prstGeom>
        </p:spPr>
        <p:txBody>
          <a:bodyPr wrap="none">
            <a:spAutoFit/>
          </a:bodyPr>
          <a:lstStyle/>
          <a:p>
            <a:pPr algn="ctr"/>
            <a:r>
              <a:rPr lang="en-GB" dirty="0" smtClean="0">
                <a:solidFill>
                  <a:srgbClr val="0070C0"/>
                </a:solidFill>
                <a:latin typeface="Arial" pitchFamily="34" charset="0"/>
              </a:rPr>
              <a:t>-:KEY PARTNER:-</a:t>
            </a:r>
          </a:p>
          <a:p>
            <a:r>
              <a:rPr lang="en-GB" dirty="0" smtClean="0">
                <a:solidFill>
                  <a:srgbClr val="0070C0"/>
                </a:solidFill>
                <a:latin typeface="Arial" pitchFamily="34" charset="0"/>
              </a:rPr>
              <a:t>CIVIL AVIATION DEPARTMENT </a:t>
            </a:r>
          </a:p>
          <a:p>
            <a:r>
              <a:rPr lang="en-GB" dirty="0" smtClean="0">
                <a:solidFill>
                  <a:srgbClr val="0070C0"/>
                </a:solidFill>
                <a:latin typeface="Arial" pitchFamily="34" charset="0"/>
              </a:rPr>
              <a:t>GOVERNMENT OF RAJASTHAN</a:t>
            </a:r>
            <a:endParaRPr lang="en-IN" dirty="0">
              <a:solidFill>
                <a:srgbClr val="0070C0"/>
              </a:solidFill>
            </a:endParaRPr>
          </a:p>
        </p:txBody>
      </p:sp>
    </p:spTree>
    <p:extLst>
      <p:ext uri="{BB962C8B-B14F-4D97-AF65-F5344CB8AC3E}">
        <p14:creationId xmlns:p14="http://schemas.microsoft.com/office/powerpoint/2010/main" val="512973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2336" y="270457"/>
            <a:ext cx="11379200" cy="987552"/>
          </a:xfrm>
        </p:spPr>
        <p:txBody>
          <a:bodyPr>
            <a:normAutofit fontScale="90000"/>
          </a:bodyPr>
          <a:lstStyle/>
          <a:p>
            <a:pPr algn="ctr"/>
            <a:r>
              <a:rPr lang="en-US" sz="4000" dirty="0" smtClean="0"/>
              <a:t>Proposed New Routes For Intra State </a:t>
            </a:r>
            <a:br>
              <a:rPr lang="en-US" sz="4000" dirty="0" smtClean="0"/>
            </a:br>
            <a:r>
              <a:rPr lang="en-US" sz="3100" dirty="0" smtClean="0"/>
              <a:t>(To be commenced shortly)</a:t>
            </a:r>
            <a:endParaRPr lang="en-IN" sz="3100" dirty="0"/>
          </a:p>
        </p:txBody>
      </p:sp>
      <p:sp>
        <p:nvSpPr>
          <p:cNvPr id="2" name="Content Placeholder 1"/>
          <p:cNvSpPr>
            <a:spLocks noGrp="1"/>
          </p:cNvSpPr>
          <p:nvPr>
            <p:ph idx="1"/>
          </p:nvPr>
        </p:nvSpPr>
        <p:spPr>
          <a:xfrm>
            <a:off x="1446727" y="1581525"/>
            <a:ext cx="8534400" cy="3474720"/>
          </a:xfrm>
        </p:spPr>
        <p:txBody>
          <a:bodyPr>
            <a:normAutofit fontScale="92500"/>
          </a:bodyPr>
          <a:lstStyle/>
          <a:p>
            <a:r>
              <a:rPr lang="en-US" dirty="0" smtClean="0"/>
              <a:t>DELHI-KOTA- JAIPUR-DELHI</a:t>
            </a:r>
          </a:p>
          <a:p>
            <a:r>
              <a:rPr lang="en-US" dirty="0" smtClean="0"/>
              <a:t>DELHI-SAWAI MADHOPUR-DELHI</a:t>
            </a:r>
          </a:p>
          <a:p>
            <a:r>
              <a:rPr lang="en-US" dirty="0" smtClean="0"/>
              <a:t>DELHI – </a:t>
            </a:r>
            <a:r>
              <a:rPr lang="en-US" dirty="0" err="1" smtClean="0"/>
              <a:t>KISHANGARH</a:t>
            </a:r>
            <a:r>
              <a:rPr lang="en-US" dirty="0" smtClean="0"/>
              <a:t>-DELHI</a:t>
            </a:r>
          </a:p>
          <a:p>
            <a:r>
              <a:rPr lang="en-US" dirty="0" smtClean="0"/>
              <a:t>DELHI – </a:t>
            </a:r>
            <a:r>
              <a:rPr lang="en-US" dirty="0" err="1" smtClean="0"/>
              <a:t>SRIGANGANAGAR</a:t>
            </a:r>
            <a:r>
              <a:rPr lang="en-US" dirty="0" smtClean="0"/>
              <a:t>-JAIPUR-DELHI</a:t>
            </a:r>
          </a:p>
          <a:p>
            <a:r>
              <a:rPr lang="en-US" dirty="0" smtClean="0"/>
              <a:t>JODHPUR-AHMEDABAD-JODHPUR</a:t>
            </a:r>
          </a:p>
          <a:p>
            <a:r>
              <a:rPr lang="en-US" dirty="0" smtClean="0"/>
              <a:t>JAIPUR – JODHPUR-JAISALMER-JODHPUR-JAIPUR</a:t>
            </a:r>
          </a:p>
        </p:txBody>
      </p:sp>
      <p:sp>
        <p:nvSpPr>
          <p:cNvPr id="3" name="Slide Number Placeholder 2"/>
          <p:cNvSpPr>
            <a:spLocks noGrp="1"/>
          </p:cNvSpPr>
          <p:nvPr>
            <p:ph type="sldNum" sz="quarter" idx="12"/>
          </p:nvPr>
        </p:nvSpPr>
        <p:spPr/>
        <p:txBody>
          <a:bodyPr/>
          <a:lstStyle/>
          <a:p>
            <a:fld id="{1B52DF11-ACD4-4C6A-9468-87C406D822DF}" type="slidenum">
              <a:rPr lang="en-US" smtClean="0"/>
              <a:pPr/>
              <a:t>10</a:t>
            </a:fld>
            <a:endParaRPr lang="en-US" dirty="0"/>
          </a:p>
        </p:txBody>
      </p:sp>
    </p:spTree>
    <p:extLst>
      <p:ext uri="{BB962C8B-B14F-4D97-AF65-F5344CB8AC3E}">
        <p14:creationId xmlns:p14="http://schemas.microsoft.com/office/powerpoint/2010/main" val="2359281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Tourist Per year in </a:t>
            </a:r>
            <a:r>
              <a:rPr lang="en-US" b="1" u="sng" dirty="0"/>
              <a:t>R</a:t>
            </a:r>
            <a:r>
              <a:rPr lang="en-US" b="1" u="sng" dirty="0" smtClean="0"/>
              <a:t>ajasthan</a:t>
            </a:r>
            <a:endParaRPr lang="en-US" b="1" u="sng" dirty="0"/>
          </a:p>
        </p:txBody>
      </p:sp>
      <p:graphicFrame>
        <p:nvGraphicFramePr>
          <p:cNvPr id="11" name="Table 10"/>
          <p:cNvGraphicFramePr>
            <a:graphicFrameLocks noGrp="1"/>
          </p:cNvGraphicFramePr>
          <p:nvPr/>
        </p:nvGraphicFramePr>
        <p:xfrm>
          <a:off x="336887" y="2269958"/>
          <a:ext cx="11598441" cy="3537285"/>
        </p:xfrm>
        <a:graphic>
          <a:graphicData uri="http://schemas.openxmlformats.org/drawingml/2006/table">
            <a:tbl>
              <a:tblPr/>
              <a:tblGrid>
                <a:gridCol w="1485671"/>
                <a:gridCol w="1396899"/>
                <a:gridCol w="1485671"/>
                <a:gridCol w="1396899"/>
                <a:gridCol w="1485671"/>
                <a:gridCol w="1396899"/>
                <a:gridCol w="1485671"/>
                <a:gridCol w="1465060"/>
              </a:tblGrid>
              <a:tr h="950331">
                <a:tc gridSpan="2">
                  <a:txBody>
                    <a:bodyPr/>
                    <a:lstStyle/>
                    <a:p>
                      <a:pPr marL="0" marR="0" lvl="0" algn="ctr">
                        <a:lnSpc>
                          <a:spcPct val="115000"/>
                        </a:lnSpc>
                        <a:spcBef>
                          <a:spcPts val="0"/>
                        </a:spcBef>
                        <a:spcAft>
                          <a:spcPts val="0"/>
                        </a:spcAft>
                      </a:pPr>
                      <a:r>
                        <a:rPr lang="en-US" sz="2000" b="1" dirty="0" smtClean="0">
                          <a:latin typeface="Calibri"/>
                          <a:ea typeface="Calibri"/>
                          <a:cs typeface="Times New Roman"/>
                        </a:rPr>
                        <a:t>2013-2014</a:t>
                      </a:r>
                      <a:endParaRPr lang="en-US" sz="2000" b="1" dirty="0">
                        <a:latin typeface="Calibri"/>
                        <a:ea typeface="Calibri"/>
                        <a:cs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1" dirty="0">
                          <a:latin typeface="Calibri"/>
                          <a:ea typeface="Calibri"/>
                          <a:cs typeface="Times New Roman"/>
                        </a:rPr>
                        <a:t>2014-2015</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1" dirty="0">
                          <a:latin typeface="Calibri"/>
                          <a:ea typeface="Calibri"/>
                          <a:cs typeface="Times New Roman"/>
                        </a:rPr>
                        <a:t>2015-2016</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2000" b="1" dirty="0">
                          <a:latin typeface="Calibri"/>
                          <a:ea typeface="Calibri"/>
                          <a:cs typeface="Times New Roman"/>
                        </a:rPr>
                        <a:t>2016-2017</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293477">
                <a:tc>
                  <a:txBody>
                    <a:bodyPr/>
                    <a:lstStyle/>
                    <a:p>
                      <a:pPr marL="0" marR="0">
                        <a:lnSpc>
                          <a:spcPct val="115000"/>
                        </a:lnSpc>
                        <a:spcBef>
                          <a:spcPts val="0"/>
                        </a:spcBef>
                        <a:spcAft>
                          <a:spcPts val="0"/>
                        </a:spcAft>
                      </a:pPr>
                      <a:r>
                        <a:rPr lang="en-US" sz="2000" b="1" dirty="0">
                          <a:latin typeface="Calibri"/>
                          <a:ea typeface="Calibri"/>
                          <a:cs typeface="Times New Roman"/>
                        </a:rPr>
                        <a:t>Indian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foreigner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Indian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foreigner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Indian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foreigner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Indian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latin typeface="Calibri"/>
                          <a:ea typeface="Calibri"/>
                          <a:cs typeface="Times New Roman"/>
                        </a:rPr>
                        <a:t>foreigner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3477">
                <a:tc>
                  <a:txBody>
                    <a:bodyPr/>
                    <a:lstStyle/>
                    <a:p>
                      <a:pPr marL="0" marR="0">
                        <a:lnSpc>
                          <a:spcPct val="115000"/>
                        </a:lnSpc>
                        <a:spcBef>
                          <a:spcPts val="0"/>
                        </a:spcBef>
                        <a:spcAft>
                          <a:spcPts val="0"/>
                        </a:spcAft>
                      </a:pPr>
                      <a:r>
                        <a:rPr lang="en-US" sz="2000" b="1">
                          <a:latin typeface="Calibri"/>
                          <a:ea typeface="Calibri"/>
                          <a:cs typeface="Times New Roman"/>
                        </a:rPr>
                        <a:t>30298150</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a:latin typeface="Calibri"/>
                          <a:ea typeface="Calibri"/>
                          <a:cs typeface="Times New Roman"/>
                        </a:rPr>
                        <a:t>1437162</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33076491</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1525574</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35187573</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1475311</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41495115</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dirty="0">
                          <a:latin typeface="Calibri"/>
                          <a:ea typeface="Calibri"/>
                          <a:cs typeface="Times New Roman"/>
                        </a:rPr>
                        <a:t>1513729</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 name="Picture 1" descr="C:\Documents and Settings\Administrator\Desktop\pla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15400" y="1"/>
            <a:ext cx="2873829" cy="194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effectLst>
                  <a:outerShdw blurRad="38100" dist="38100" dir="2700000" algn="tl">
                    <a:srgbClr val="000000">
                      <a:alpha val="43137"/>
                    </a:srgbClr>
                  </a:outerShdw>
                </a:effectLst>
              </a:rPr>
              <a:t>“Willing to develop required infrastructure at state owned airstrips in case any operate choose to operate on it”</a:t>
            </a:r>
            <a:endParaRPr lang="en-IN" dirty="0">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226807" y="5925535"/>
            <a:ext cx="12418807" cy="429981"/>
          </a:xfrm>
        </p:spPr>
        <p:txBody>
          <a:bodyPr>
            <a:normAutofit/>
          </a:bodyPr>
          <a:lstStyle/>
          <a:p>
            <a:pPr algn="ctr"/>
            <a:r>
              <a:rPr lang="en-US" sz="1100" dirty="0" smtClean="0">
                <a:solidFill>
                  <a:schemeClr val="tx1">
                    <a:lumMod val="95000"/>
                    <a:lumOff val="5000"/>
                  </a:schemeClr>
                </a:solidFill>
              </a:rPr>
              <a:t>DIRECTORATE OF CIVIL AVIATION, GOVERNMENT OF RAJASTHAN</a:t>
            </a:r>
            <a:endParaRPr lang="en-US" sz="1100" dirty="0">
              <a:solidFill>
                <a:schemeClr val="tx1">
                  <a:lumMod val="95000"/>
                  <a:lumOff val="5000"/>
                </a:schemeClr>
              </a:solidFill>
            </a:endParaRPr>
          </a:p>
        </p:txBody>
      </p:sp>
      <p:pic>
        <p:nvPicPr>
          <p:cNvPr id="5" name="Picture 1" descr="C:\Documents and Settings\Administrator\Desktop\pla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1913" y="1453798"/>
            <a:ext cx="4243259" cy="3596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2093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extLst/>
          </p:nvPr>
        </p:nvGraphicFramePr>
        <p:xfrm>
          <a:off x="1525589" y="1591"/>
          <a:ext cx="1587" cy="1587"/>
        </p:xfrm>
        <a:graphic>
          <a:graphicData uri="http://schemas.openxmlformats.org/presentationml/2006/ole">
            <mc:AlternateContent xmlns:mc="http://schemas.openxmlformats.org/markup-compatibility/2006">
              <mc:Choice xmlns:v="urn:schemas-microsoft-com:vml" Requires="v">
                <p:oleObj spid="_x0000_s286799" name="think-cell Slide" r:id="rId4" imgW="360" imgH="360" progId="">
                  <p:embed/>
                </p:oleObj>
              </mc:Choice>
              <mc:Fallback>
                <p:oleObj name="think-cell Slide" r:id="rId4" imgW="360" imgH="360" progId="">
                  <p:embed/>
                  <p:pic>
                    <p:nvPicPr>
                      <p:cNvPr id="0" name="Picture 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89" y="1591"/>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4"/>
          </p:nvPr>
        </p:nvSpPr>
        <p:spPr/>
        <p:txBody>
          <a:bodyPr>
            <a:normAutofit fontScale="25000" lnSpcReduction="20000"/>
          </a:bodyPr>
          <a:lstStyle/>
          <a:p>
            <a:fld id="{313880FF-B11A-4FA9-B5CC-7226C1B8517C}" type="slidenum">
              <a:rPr lang="en-GB" smtClean="0">
                <a:solidFill>
                  <a:srgbClr val="000000"/>
                </a:solidFill>
              </a:rPr>
              <a:pPr/>
              <a:t>2</a:t>
            </a:fld>
            <a:endParaRPr lang="en-GB" dirty="0">
              <a:solidFill>
                <a:srgbClr val="000000"/>
              </a:solidFill>
            </a:endParaRPr>
          </a:p>
        </p:txBody>
      </p:sp>
      <p:cxnSp>
        <p:nvCxnSpPr>
          <p:cNvPr id="27" name="Straight Connector 26"/>
          <p:cNvCxnSpPr/>
          <p:nvPr/>
        </p:nvCxnSpPr>
        <p:spPr>
          <a:xfrm flipV="1">
            <a:off x="447456" y="769122"/>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1" y="343363"/>
            <a:ext cx="11247120" cy="425758"/>
          </a:xfrm>
          <a:prstGeom prst="rect">
            <a:avLst/>
          </a:prstGeom>
        </p:spPr>
        <p:txBody>
          <a:bodyPr wrap="square" anchor="b">
            <a:spAutoFit/>
          </a:bodyPr>
          <a:lstStyle/>
          <a:p>
            <a:pPr algn="just" defTabSz="914253">
              <a:lnSpc>
                <a:spcPts val="2599"/>
              </a:lnSpc>
              <a:defRPr/>
            </a:pPr>
            <a:r>
              <a:rPr lang="en-US" sz="2800" b="1" dirty="0">
                <a:solidFill>
                  <a:schemeClr val="accent2">
                    <a:lumMod val="50000"/>
                  </a:schemeClr>
                </a:solidFill>
              </a:rPr>
              <a:t>Vision / Objectives</a:t>
            </a:r>
          </a:p>
        </p:txBody>
      </p:sp>
      <p:sp>
        <p:nvSpPr>
          <p:cNvPr id="3" name="Rectangle 2"/>
          <p:cNvSpPr/>
          <p:nvPr/>
        </p:nvSpPr>
        <p:spPr>
          <a:xfrm>
            <a:off x="352351" y="1439122"/>
            <a:ext cx="10573869" cy="2677656"/>
          </a:xfrm>
          <a:prstGeom prst="rect">
            <a:avLst/>
          </a:prstGeom>
        </p:spPr>
        <p:txBody>
          <a:bodyPr wrap="square">
            <a:spAutoFit/>
          </a:bodyPr>
          <a:lstStyle/>
          <a:p>
            <a:endParaRPr lang="en-US" sz="2400" dirty="0" smtClean="0">
              <a:latin typeface="Times" pitchFamily="18" charset="0"/>
              <a:cs typeface="Times" pitchFamily="18" charset="0"/>
            </a:endParaRPr>
          </a:p>
          <a:p>
            <a:pPr marL="342900" indent="-342900">
              <a:buFont typeface="Arial" panose="020B0604020202020204" pitchFamily="34" charset="0"/>
              <a:buChar char="•"/>
            </a:pPr>
            <a:r>
              <a:rPr lang="en-US" sz="3600" dirty="0" smtClean="0">
                <a:latin typeface="Times" pitchFamily="18" charset="0"/>
                <a:cs typeface="Times" pitchFamily="18" charset="0"/>
              </a:rPr>
              <a:t>Enhancing Inter/Intra State connectivity.</a:t>
            </a:r>
          </a:p>
          <a:p>
            <a:pPr marL="342900" indent="-342900">
              <a:buFont typeface="Arial" panose="020B0604020202020204" pitchFamily="34" charset="0"/>
              <a:buChar char="•"/>
            </a:pPr>
            <a:r>
              <a:rPr lang="en-US" sz="3600" dirty="0" smtClean="0">
                <a:latin typeface="Times" pitchFamily="18" charset="0"/>
                <a:cs typeface="Times" pitchFamily="18" charset="0"/>
              </a:rPr>
              <a:t>Promoting tourism &amp; industries .</a:t>
            </a:r>
          </a:p>
          <a:p>
            <a:pPr marL="342900" indent="-342900">
              <a:buFont typeface="Arial" panose="020B0604020202020204" pitchFamily="34" charset="0"/>
              <a:buChar char="•"/>
            </a:pPr>
            <a:r>
              <a:rPr lang="en-US" sz="3600" dirty="0" smtClean="0">
                <a:latin typeface="Times" pitchFamily="18" charset="0"/>
                <a:cs typeface="Times" pitchFamily="18" charset="0"/>
              </a:rPr>
              <a:t>Development of more state owned airstrips. </a:t>
            </a:r>
          </a:p>
          <a:p>
            <a:pPr marL="342900" indent="-342900">
              <a:buFont typeface="Arial" panose="020B0604020202020204" pitchFamily="34" charset="0"/>
              <a:buChar char="•"/>
            </a:pPr>
            <a:r>
              <a:rPr lang="en-US" sz="3600" dirty="0" smtClean="0">
                <a:latin typeface="Times" pitchFamily="18" charset="0"/>
                <a:cs typeface="Times" pitchFamily="18" charset="0"/>
              </a:rPr>
              <a:t>Create more employment in the </a:t>
            </a:r>
            <a:r>
              <a:rPr lang="en-US" sz="3600" dirty="0" err="1" smtClean="0">
                <a:latin typeface="Times" pitchFamily="18" charset="0"/>
                <a:cs typeface="Times" pitchFamily="18" charset="0"/>
              </a:rPr>
              <a:t>opportunites</a:t>
            </a:r>
            <a:r>
              <a:rPr lang="en-US" sz="3600" dirty="0" smtClean="0">
                <a:latin typeface="Times" pitchFamily="18" charset="0"/>
                <a:cs typeface="Times" pitchFamily="18" charset="0"/>
              </a:rPr>
              <a:t>. </a:t>
            </a:r>
          </a:p>
        </p:txBody>
      </p:sp>
      <p:sp>
        <p:nvSpPr>
          <p:cNvPr id="9" name="Rectangle 8"/>
          <p:cNvSpPr/>
          <p:nvPr/>
        </p:nvSpPr>
        <p:spPr>
          <a:xfrm>
            <a:off x="352351" y="1376988"/>
            <a:ext cx="11247120" cy="2759730"/>
          </a:xfrm>
          <a:prstGeom prst="rect">
            <a:avLst/>
          </a:prstGeom>
        </p:spPr>
        <p:txBody>
          <a:bodyPr wrap="square" anchor="b">
            <a:spAutoFit/>
          </a:bodyPr>
          <a:lstStyle/>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endParaRPr lang="en-US" sz="2000" b="1" dirty="0" smtClean="0">
              <a:solidFill>
                <a:schemeClr val="accent2">
                  <a:lumMod val="50000"/>
                </a:schemeClr>
              </a:solidFill>
              <a:ea typeface="+mj-ea"/>
              <a:cs typeface="+mj-cs"/>
            </a:endParaRPr>
          </a:p>
          <a:p>
            <a:pPr algn="just" defTabSz="914253">
              <a:lnSpc>
                <a:spcPts val="2599"/>
              </a:lnSpc>
              <a:defRPr/>
            </a:pPr>
            <a:r>
              <a:rPr lang="en-US" sz="2000" b="1" dirty="0" smtClean="0">
                <a:solidFill>
                  <a:schemeClr val="accent2">
                    <a:lumMod val="50000"/>
                  </a:schemeClr>
                </a:solidFill>
                <a:ea typeface="+mj-ea"/>
                <a:cs typeface="+mj-cs"/>
              </a:rPr>
              <a:t> </a:t>
            </a:r>
            <a:endParaRPr lang="en-US" sz="2000" b="1" dirty="0" smtClean="0">
              <a:solidFill>
                <a:schemeClr val="accent2">
                  <a:lumMod val="50000"/>
                </a:schemeClr>
              </a:solidFill>
            </a:endParaRPr>
          </a:p>
        </p:txBody>
      </p:sp>
      <p:pic>
        <p:nvPicPr>
          <p:cNvPr id="8" name="Picture 1" descr="C:\Documents and Settings\Administrator\Desktop\plan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81187" y="3918858"/>
            <a:ext cx="3754856" cy="2697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284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3093"/>
            <a:ext cx="10363200" cy="949570"/>
          </a:xfrm>
        </p:spPr>
        <p:txBody>
          <a:bodyPr>
            <a:normAutofit/>
          </a:bodyPr>
          <a:lstStyle/>
          <a:p>
            <a:r>
              <a:rPr lang="en-US" sz="3600" dirty="0" smtClean="0">
                <a:solidFill>
                  <a:srgbClr val="0070C0"/>
                </a:solidFill>
              </a:rPr>
              <a:t>INCENTIVES BY GOVT. OF RAJASTHAN</a:t>
            </a:r>
            <a:r>
              <a:rPr lang="en-US" sz="5400" dirty="0" smtClean="0">
                <a:solidFill>
                  <a:srgbClr val="0070C0"/>
                </a:solidFill>
              </a:rPr>
              <a:t> </a:t>
            </a:r>
            <a:endParaRPr lang="en-US" sz="5400" dirty="0">
              <a:solidFill>
                <a:srgbClr val="0070C0"/>
              </a:solidFill>
            </a:endParaRPr>
          </a:p>
        </p:txBody>
      </p:sp>
      <p:sp>
        <p:nvSpPr>
          <p:cNvPr id="3" name="Subtitle 2"/>
          <p:cNvSpPr>
            <a:spLocks noGrp="1"/>
          </p:cNvSpPr>
          <p:nvPr>
            <p:ph type="subTitle" idx="1"/>
          </p:nvPr>
        </p:nvSpPr>
        <p:spPr>
          <a:xfrm>
            <a:off x="914400" y="1072663"/>
            <a:ext cx="10363200" cy="5634746"/>
          </a:xfrm>
        </p:spPr>
        <p:txBody>
          <a:bodyPr>
            <a:normAutofit/>
          </a:bodyPr>
          <a:lstStyle/>
          <a:p>
            <a:pPr marL="285750" indent="-285750" algn="l">
              <a:buFont typeface="Arial"/>
              <a:buChar char="•"/>
            </a:pPr>
            <a:r>
              <a:rPr lang="en-US" sz="2200" dirty="0" smtClean="0">
                <a:solidFill>
                  <a:schemeClr val="accent1">
                    <a:lumMod val="50000"/>
                  </a:schemeClr>
                </a:solidFill>
              </a:rPr>
              <a:t>GOR </a:t>
            </a:r>
            <a:r>
              <a:rPr lang="en-US" sz="2200" dirty="0">
                <a:solidFill>
                  <a:schemeClr val="accent1">
                    <a:lumMod val="50000"/>
                  </a:schemeClr>
                </a:solidFill>
              </a:rPr>
              <a:t>a</a:t>
            </a:r>
            <a:r>
              <a:rPr lang="en-US" sz="2200" dirty="0" smtClean="0">
                <a:solidFill>
                  <a:schemeClr val="accent1">
                    <a:lumMod val="50000"/>
                  </a:schemeClr>
                </a:solidFill>
              </a:rPr>
              <a:t> </a:t>
            </a:r>
            <a:r>
              <a:rPr lang="en-US" sz="2200" dirty="0">
                <a:solidFill>
                  <a:schemeClr val="accent1">
                    <a:lumMod val="50000"/>
                  </a:schemeClr>
                </a:solidFill>
              </a:rPr>
              <a:t>key </a:t>
            </a:r>
            <a:r>
              <a:rPr lang="en-US" sz="2200" dirty="0" smtClean="0">
                <a:solidFill>
                  <a:schemeClr val="accent1">
                    <a:lumMod val="50000"/>
                  </a:schemeClr>
                </a:solidFill>
              </a:rPr>
              <a:t>partner in RCS.</a:t>
            </a:r>
          </a:p>
          <a:p>
            <a:pPr marL="285750" indent="-285750" algn="just">
              <a:buFont typeface="Arial"/>
              <a:buChar char="•"/>
            </a:pPr>
            <a:r>
              <a:rPr lang="en-US" sz="2200" dirty="0" smtClean="0">
                <a:solidFill>
                  <a:schemeClr val="accent1">
                    <a:lumMod val="50000"/>
                  </a:schemeClr>
                </a:solidFill>
              </a:rPr>
              <a:t>VAT on ATF is 5% in case any airline/operator establishes hub in Rajasthan.</a:t>
            </a:r>
          </a:p>
          <a:p>
            <a:pPr marL="285750" indent="-285750" algn="just">
              <a:buFont typeface="Arial"/>
              <a:buChar char="•"/>
            </a:pPr>
            <a:r>
              <a:rPr lang="en-US" sz="2200" dirty="0" smtClean="0">
                <a:solidFill>
                  <a:schemeClr val="accent1">
                    <a:lumMod val="50000"/>
                  </a:schemeClr>
                </a:solidFill>
              </a:rPr>
              <a:t>VAT further reduced to 1% for RCS flight operations for the next 10 years.</a:t>
            </a:r>
          </a:p>
          <a:p>
            <a:pPr marL="285750" indent="-285750" algn="l">
              <a:buFont typeface="Arial"/>
              <a:buChar char="•"/>
            </a:pPr>
            <a:r>
              <a:rPr lang="en-US" sz="2200" dirty="0" smtClean="0">
                <a:solidFill>
                  <a:schemeClr val="accent1">
                    <a:lumMod val="50000"/>
                  </a:schemeClr>
                </a:solidFill>
              </a:rPr>
              <a:t>Free of cost security &amp; </a:t>
            </a:r>
            <a:r>
              <a:rPr lang="en-US" sz="2200" dirty="0">
                <a:solidFill>
                  <a:schemeClr val="accent1">
                    <a:lumMod val="50000"/>
                  </a:schemeClr>
                </a:solidFill>
              </a:rPr>
              <a:t>fire </a:t>
            </a:r>
            <a:r>
              <a:rPr lang="en-US" sz="2200" dirty="0" smtClean="0">
                <a:solidFill>
                  <a:schemeClr val="accent1">
                    <a:lumMod val="50000"/>
                  </a:schemeClr>
                </a:solidFill>
              </a:rPr>
              <a:t>services available.</a:t>
            </a:r>
          </a:p>
          <a:p>
            <a:pPr marL="285750" indent="-285750" algn="just">
              <a:buFont typeface="Arial"/>
              <a:buChar char="•"/>
            </a:pPr>
            <a:r>
              <a:rPr lang="en-US" sz="2200" dirty="0" smtClean="0">
                <a:solidFill>
                  <a:schemeClr val="accent1">
                    <a:lumMod val="50000"/>
                  </a:schemeClr>
                </a:solidFill>
              </a:rPr>
              <a:t>Sharing VGF under RCS and may consider underwriting of seats in addition.</a:t>
            </a:r>
          </a:p>
          <a:p>
            <a:pPr marL="285750" indent="-285750" algn="just">
              <a:buFont typeface="Arial"/>
              <a:buChar char="•"/>
            </a:pPr>
            <a:r>
              <a:rPr lang="en-US" sz="2200" dirty="0" smtClean="0">
                <a:solidFill>
                  <a:schemeClr val="accent1">
                    <a:lumMod val="50000"/>
                  </a:schemeClr>
                </a:solidFill>
              </a:rPr>
              <a:t>May consider free of cost ambulance, night parking and other facilities at state owned airstrips.</a:t>
            </a:r>
          </a:p>
          <a:p>
            <a:pPr marL="285750" indent="-285750" algn="l">
              <a:buFont typeface="Arial"/>
              <a:buChar char="•"/>
            </a:pPr>
            <a:r>
              <a:rPr lang="en-US" sz="2200" dirty="0" smtClean="0">
                <a:solidFill>
                  <a:schemeClr val="accent1">
                    <a:lumMod val="50000"/>
                  </a:schemeClr>
                </a:solidFill>
              </a:rPr>
              <a:t>May consider providing of electricity &amp; water supply at concessional rates. </a:t>
            </a:r>
          </a:p>
          <a:p>
            <a:pPr marL="285750" indent="-285750" algn="l">
              <a:buFont typeface="Arial"/>
              <a:buChar char="•"/>
            </a:pPr>
            <a:r>
              <a:rPr lang="en-US" sz="2200" dirty="0" smtClean="0">
                <a:solidFill>
                  <a:schemeClr val="accent1">
                    <a:lumMod val="50000"/>
                  </a:schemeClr>
                </a:solidFill>
              </a:rPr>
              <a:t>Free landing and parking on state owned airstrips.</a:t>
            </a:r>
          </a:p>
          <a:p>
            <a:pPr marL="285750" indent="-285750" algn="just">
              <a:buFont typeface="Arial"/>
              <a:buChar char="•"/>
            </a:pPr>
            <a:r>
              <a:rPr lang="en-US" sz="2200" dirty="0" smtClean="0">
                <a:solidFill>
                  <a:schemeClr val="accent1">
                    <a:lumMod val="50000"/>
                  </a:schemeClr>
                </a:solidFill>
              </a:rPr>
              <a:t>Most of the state owned airstrips have runway length of 5000/6000ft and can be used for RCS flight operations. </a:t>
            </a:r>
          </a:p>
          <a:p>
            <a:pPr marL="285750" indent="-285750" algn="l">
              <a:buFont typeface="Arial"/>
              <a:buChar char="•"/>
            </a:pPr>
            <a:r>
              <a:rPr lang="en-US" sz="2200" dirty="0" smtClean="0">
                <a:solidFill>
                  <a:schemeClr val="accent1">
                    <a:lumMod val="50000"/>
                  </a:schemeClr>
                </a:solidFill>
              </a:rPr>
              <a:t>Willing to develop required infrastructure at state owned airstrips in case any operator chooses to operate from any of these</a:t>
            </a:r>
            <a:r>
              <a:rPr lang="en-US" sz="2200" dirty="0" smtClean="0">
                <a:solidFill>
                  <a:srgbClr val="0070C0"/>
                </a:solidFill>
              </a:rPr>
              <a:t>.</a:t>
            </a:r>
          </a:p>
          <a:p>
            <a:pPr algn="l"/>
            <a:endParaRPr lang="en-US" sz="2400" dirty="0" smtClean="0">
              <a:solidFill>
                <a:srgbClr val="0070C0"/>
              </a:solidFill>
            </a:endParaRPr>
          </a:p>
          <a:p>
            <a:pPr algn="l"/>
            <a:endParaRPr lang="en-US" sz="2400" dirty="0" smtClean="0">
              <a:solidFill>
                <a:schemeClr val="accent2">
                  <a:lumMod val="75000"/>
                </a:schemeClr>
              </a:solidFill>
            </a:endParaRPr>
          </a:p>
          <a:p>
            <a:pPr marL="285750" indent="-285750" algn="l">
              <a:buFont typeface="Arial"/>
              <a:buChar char="•"/>
            </a:pPr>
            <a:endParaRPr lang="en-US" sz="2400" dirty="0" smtClean="0">
              <a:solidFill>
                <a:schemeClr val="accent2">
                  <a:lumMod val="75000"/>
                </a:schemeClr>
              </a:solidFill>
            </a:endParaRPr>
          </a:p>
          <a:p>
            <a:pPr marL="285750" indent="-285750" algn="l">
              <a:buFont typeface="Arial"/>
              <a:buChar char="•"/>
            </a:pPr>
            <a:endParaRPr lang="en-US" sz="2400" dirty="0" smtClean="0">
              <a:solidFill>
                <a:schemeClr val="accent2">
                  <a:lumMod val="75000"/>
                </a:schemeClr>
              </a:solidFill>
            </a:endParaRPr>
          </a:p>
          <a:p>
            <a:pPr marL="285750" indent="-285750" algn="l">
              <a:buFont typeface="Arial"/>
              <a:buChar char="•"/>
            </a:pPr>
            <a:endParaRPr lang="en-US" sz="2400" dirty="0" smtClean="0">
              <a:solidFill>
                <a:schemeClr val="accent2">
                  <a:lumMod val="75000"/>
                </a:schemeClr>
              </a:solidFill>
            </a:endParaRPr>
          </a:p>
          <a:p>
            <a:pPr marL="285750" indent="-285750" algn="l">
              <a:buFont typeface="Arial"/>
              <a:buChar char="•"/>
            </a:pPr>
            <a:endParaRPr lang="en-US" sz="2400" dirty="0" smtClean="0">
              <a:solidFill>
                <a:schemeClr val="accent2">
                  <a:lumMod val="75000"/>
                </a:schemeClr>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marL="285750" indent="-285750" algn="l">
              <a:buFont typeface="Arial"/>
              <a:buChar char="•"/>
            </a:pPr>
            <a:endParaRPr lang="en-US" sz="1800" dirty="0">
              <a:solidFill>
                <a:schemeClr val="tx1"/>
              </a:solidFill>
            </a:endParaRPr>
          </a:p>
          <a:p>
            <a:pPr marL="285750" indent="-285750" algn="l">
              <a:buFont typeface="Arial"/>
              <a:buChar char="•"/>
            </a:pPr>
            <a:endParaRPr lang="en-US" sz="1800" dirty="0" smtClean="0">
              <a:solidFill>
                <a:schemeClr val="tx1"/>
              </a:solidFill>
              <a:effectLst/>
            </a:endParaRPr>
          </a:p>
          <a:p>
            <a:pPr algn="l"/>
            <a:endParaRPr lang="en-US" sz="1800" dirty="0"/>
          </a:p>
          <a:p>
            <a:pPr marL="285750" indent="-285750" algn="l">
              <a:buFont typeface="Arial"/>
              <a:buChar char="•"/>
            </a:pPr>
            <a:endParaRPr lang="en-US" sz="1800" dirty="0" smtClean="0">
              <a:solidFill>
                <a:schemeClr val="tx1"/>
              </a:solidFill>
            </a:endParaRPr>
          </a:p>
          <a:p>
            <a:pPr algn="l"/>
            <a:endParaRPr lang="en-US" sz="1800" dirty="0" smtClean="0">
              <a:solidFill>
                <a:schemeClr val="tx1"/>
              </a:solidFill>
            </a:endParaRPr>
          </a:p>
          <a:p>
            <a:pPr algn="l"/>
            <a:endParaRPr lang="en-US" sz="1800" dirty="0">
              <a:solidFill>
                <a:schemeClr val="tx1"/>
              </a:solidFill>
            </a:endParaRPr>
          </a:p>
          <a:p>
            <a:pPr algn="l"/>
            <a:endParaRPr lang="en-US" sz="1800" dirty="0" smtClean="0">
              <a:solidFill>
                <a:schemeClr val="tx1"/>
              </a:solidFill>
            </a:endParaRPr>
          </a:p>
          <a:p>
            <a:pPr algn="l"/>
            <a:endParaRPr lang="en-US" sz="1800" dirty="0">
              <a:solidFill>
                <a:schemeClr val="tx1"/>
              </a:solidFill>
            </a:endParaRPr>
          </a:p>
          <a:p>
            <a:pPr algn="l"/>
            <a:endParaRPr lang="en-US" sz="1800" dirty="0" smtClean="0">
              <a:solidFill>
                <a:schemeClr val="tx1"/>
              </a:solidFill>
            </a:endParaRPr>
          </a:p>
          <a:p>
            <a:pPr algn="l"/>
            <a:endParaRPr lang="en-US" sz="1800" dirty="0">
              <a:solidFill>
                <a:schemeClr val="tx1"/>
              </a:solidFill>
            </a:endParaRPr>
          </a:p>
          <a:p>
            <a:pPr algn="l"/>
            <a:endParaRPr lang="en-US" sz="1800" dirty="0" smtClean="0">
              <a:solidFill>
                <a:schemeClr val="tx1"/>
              </a:solidFill>
            </a:endParaRPr>
          </a:p>
          <a:p>
            <a:pPr algn="l"/>
            <a:endParaRPr lang="en-US" sz="1800" dirty="0" smtClean="0">
              <a:solidFill>
                <a:schemeClr val="tx1"/>
              </a:solidFill>
            </a:endParaRPr>
          </a:p>
          <a:p>
            <a:pPr marL="285750" indent="-285750" algn="l">
              <a:buFont typeface="Arial"/>
              <a:buChar char="•"/>
            </a:pPr>
            <a:endParaRPr lang="en-US" sz="1800" dirty="0">
              <a:solidFill>
                <a:schemeClr val="tx1"/>
              </a:solidFill>
            </a:endParaRPr>
          </a:p>
        </p:txBody>
      </p:sp>
    </p:spTree>
    <p:extLst>
      <p:ext uri="{BB962C8B-B14F-4D97-AF65-F5344CB8AC3E}">
        <p14:creationId xmlns:p14="http://schemas.microsoft.com/office/powerpoint/2010/main" val="915284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477448"/>
          </a:xfrm>
        </p:spPr>
        <p:txBody>
          <a:bodyPr>
            <a:normAutofit fontScale="90000"/>
          </a:bodyPr>
          <a:lstStyle/>
          <a:p>
            <a:pPr algn="ctr"/>
            <a:r>
              <a:rPr lang="en-US" sz="2800" dirty="0" smtClean="0"/>
              <a:t>IMPORTANT AIRPORT/AIRSTRIPS </a:t>
            </a:r>
            <a:endParaRPr lang="en-IN" sz="2800" dirty="0"/>
          </a:p>
        </p:txBody>
      </p:sp>
      <p:sp>
        <p:nvSpPr>
          <p:cNvPr id="3" name="Text Placeholder 2"/>
          <p:cNvSpPr>
            <a:spLocks noGrp="1"/>
          </p:cNvSpPr>
          <p:nvPr>
            <p:ph type="body" idx="1"/>
          </p:nvPr>
        </p:nvSpPr>
        <p:spPr>
          <a:xfrm>
            <a:off x="609600" y="5313873"/>
            <a:ext cx="5386917" cy="1475116"/>
          </a:xfrm>
          <a:solidFill>
            <a:schemeClr val="bg1"/>
          </a:solidFill>
          <a:ln>
            <a:noFill/>
          </a:ln>
        </p:spPr>
        <p:txBody>
          <a:bodyPr>
            <a:normAutofit/>
          </a:bodyPr>
          <a:lstStyle/>
          <a:p>
            <a:r>
              <a:rPr lang="en-US" sz="1800" dirty="0" err="1">
                <a:solidFill>
                  <a:schemeClr val="tx1"/>
                </a:solidFill>
              </a:rPr>
              <a:t>IAF</a:t>
            </a:r>
            <a:r>
              <a:rPr lang="en-US" sz="1800" dirty="0">
                <a:solidFill>
                  <a:schemeClr val="tx1"/>
                </a:solidFill>
              </a:rPr>
              <a:t>-</a:t>
            </a:r>
          </a:p>
          <a:p>
            <a:r>
              <a:rPr lang="en-US" sz="1800" dirty="0">
                <a:solidFill>
                  <a:schemeClr val="tx1"/>
                </a:solidFill>
              </a:rPr>
              <a:t>State airstrip-</a:t>
            </a:r>
          </a:p>
          <a:p>
            <a:r>
              <a:rPr lang="en-US" sz="1800" dirty="0">
                <a:solidFill>
                  <a:schemeClr val="tx1"/>
                </a:solidFill>
              </a:rPr>
              <a:t>Private airstrip-</a:t>
            </a:r>
          </a:p>
          <a:p>
            <a:r>
              <a:rPr lang="en-US" sz="1800" dirty="0" smtClean="0">
                <a:solidFill>
                  <a:schemeClr val="tx1"/>
                </a:solidFill>
              </a:rPr>
              <a:t>AAI-</a:t>
            </a:r>
            <a:endParaRPr lang="en-IN" sz="1800" dirty="0">
              <a:solidFill>
                <a:schemeClr val="tx1"/>
              </a:solidFill>
            </a:endParaRPr>
          </a:p>
        </p:txBody>
      </p:sp>
      <p:pic>
        <p:nvPicPr>
          <p:cNvPr id="7" name="Content Placeholder 3" descr="C:\Users\GovtOfRaj\Downloads\rajasthan_final_map.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 y="923026"/>
            <a:ext cx="5386917" cy="448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8"/>
          <p:cNvSpPr>
            <a:spLocks noGrp="1"/>
          </p:cNvSpPr>
          <p:nvPr>
            <p:ph sz="quarter" idx="4"/>
          </p:nvPr>
        </p:nvSpPr>
        <p:spPr>
          <a:xfrm>
            <a:off x="6193369" y="750497"/>
            <a:ext cx="5389033" cy="6038491"/>
          </a:xfrm>
        </p:spPr>
        <p:txBody>
          <a:bodyPr>
            <a:noAutofit/>
          </a:bodyPr>
          <a:lstStyle/>
          <a:p>
            <a:pPr marL="109728" indent="0">
              <a:buNone/>
            </a:pPr>
            <a:r>
              <a:rPr lang="en-US" sz="1200" b="1" u="sng" dirty="0" smtClean="0">
                <a:latin typeface="Times New Roman" pitchFamily="18" charset="0"/>
                <a:cs typeface="Times New Roman" pitchFamily="18" charset="0"/>
              </a:rPr>
              <a:t>AIRPORTS</a:t>
            </a:r>
          </a:p>
          <a:p>
            <a:r>
              <a:rPr lang="en-US" sz="1200" dirty="0" smtClean="0">
                <a:latin typeface="Times New Roman" pitchFamily="18" charset="0"/>
                <a:cs typeface="Times New Roman" pitchFamily="18" charset="0"/>
              </a:rPr>
              <a:t>KOTA:- TOURIST PLACE/ MAJOR EDUCATIONAL &amp; INDUSTRIAL HUB.</a:t>
            </a:r>
          </a:p>
          <a:p>
            <a:r>
              <a:rPr lang="en-US" sz="1200" dirty="0" smtClean="0">
                <a:latin typeface="Times New Roman" pitchFamily="18" charset="0"/>
                <a:cs typeface="Times New Roman" pitchFamily="18" charset="0"/>
              </a:rPr>
              <a:t>JODHPUR:-HISTORIC TOURIST PLACE, POPULAR FOR FILM/AD SHOOTINGS/DESTINATION WEDDINGS , HANDICRAFTS &amp; DEFENSE ESTABLISHMENTS.</a:t>
            </a:r>
          </a:p>
          <a:p>
            <a:r>
              <a:rPr lang="en-US" sz="1200" dirty="0" smtClean="0">
                <a:latin typeface="Times New Roman" pitchFamily="18" charset="0"/>
                <a:cs typeface="Times New Roman" pitchFamily="18" charset="0"/>
              </a:rPr>
              <a:t>BIKANER:-RELIGIOUS &amp; TOURIST PLACES.</a:t>
            </a:r>
          </a:p>
          <a:p>
            <a:r>
              <a:rPr lang="en-US" sz="1200" dirty="0" smtClean="0">
                <a:latin typeface="Times New Roman" pitchFamily="18" charset="0"/>
                <a:cs typeface="Times New Roman" pitchFamily="18" charset="0"/>
              </a:rPr>
              <a:t>UDAIPUR:-MAJOR TOURIST PLACE FAMOUS FOR LAKES &amp; DESTINATION WEDDINGS.</a:t>
            </a:r>
          </a:p>
          <a:p>
            <a:pPr marL="0" indent="0">
              <a:buNone/>
            </a:pPr>
            <a:endParaRPr lang="en-US" sz="1200" dirty="0">
              <a:latin typeface="Times New Roman" pitchFamily="18" charset="0"/>
              <a:cs typeface="Times New Roman" pitchFamily="18" charset="0"/>
            </a:endParaRPr>
          </a:p>
          <a:p>
            <a:pPr marL="109728" indent="0">
              <a:buNone/>
            </a:pPr>
            <a:r>
              <a:rPr lang="en-US" sz="1200" b="1" u="sng" dirty="0" smtClean="0">
                <a:latin typeface="Times New Roman" pitchFamily="18" charset="0"/>
                <a:cs typeface="Times New Roman" pitchFamily="18" charset="0"/>
              </a:rPr>
              <a:t>AIRSTRIPS</a:t>
            </a:r>
          </a:p>
          <a:p>
            <a:r>
              <a:rPr lang="en-US" sz="1200" dirty="0" smtClean="0">
                <a:latin typeface="Times New Roman" pitchFamily="18" charset="0"/>
                <a:cs typeface="Times New Roman" pitchFamily="18" charset="0"/>
              </a:rPr>
              <a:t>SAWAI MADHOPUR:-FAMOUS FOR RANTHAMBHORE TIGER RESERVE .</a:t>
            </a:r>
          </a:p>
          <a:p>
            <a:r>
              <a:rPr lang="en-US" sz="1200" dirty="0" smtClean="0">
                <a:latin typeface="Times New Roman" pitchFamily="18" charset="0"/>
                <a:cs typeface="Times New Roman" pitchFamily="18" charset="0"/>
              </a:rPr>
              <a:t> JHALAWAR:-EDUCATIONAL HUB, PRIVATE UNIVERSITIES &amp; COLLEGES .</a:t>
            </a:r>
          </a:p>
          <a:p>
            <a:r>
              <a:rPr lang="en-US" sz="1200" dirty="0" smtClean="0">
                <a:latin typeface="Times New Roman" pitchFamily="18" charset="0"/>
                <a:cs typeface="Times New Roman" pitchFamily="18" charset="0"/>
              </a:rPr>
              <a:t>SRI GANGANAGAR:-INDO-PAK BORDER, DEFENSE ESTABLISHMENT , AGRICULTURE RICH AREA, INDUSTRIES.</a:t>
            </a:r>
          </a:p>
          <a:p>
            <a:r>
              <a:rPr lang="en-US" sz="1200" dirty="0" smtClean="0">
                <a:latin typeface="Times New Roman" pitchFamily="18" charset="0"/>
                <a:cs typeface="Times New Roman" pitchFamily="18" charset="0"/>
              </a:rPr>
              <a:t>ABU ROAD:-HILL STATION , MINERAL INDUSTRIES , MOUNT ABU , TEMPLES.</a:t>
            </a:r>
          </a:p>
          <a:p>
            <a:r>
              <a:rPr lang="en-US" sz="1200" dirty="0" smtClean="0">
                <a:latin typeface="Times New Roman" pitchFamily="18" charset="0"/>
                <a:cs typeface="Times New Roman" pitchFamily="18" charset="0"/>
              </a:rPr>
              <a:t>JAISALMER-INTERNATIONAL TOURIST CENTRE FAMOUS FOR SAND DUNES, SONAR FORT ETC. MAJOR DEFENSE ESTABLISHMENTS.</a:t>
            </a:r>
          </a:p>
          <a:p>
            <a:r>
              <a:rPr lang="en-US" sz="1200" dirty="0" smtClean="0">
                <a:latin typeface="Times New Roman" pitchFamily="18" charset="0"/>
                <a:cs typeface="Times New Roman" pitchFamily="18" charset="0"/>
              </a:rPr>
              <a:t>BARMER:-MAJOR OIL FIELDS &amp; PROPOSED REFINERY.</a:t>
            </a:r>
          </a:p>
          <a:p>
            <a:r>
              <a:rPr lang="en-US" sz="1200" dirty="0" err="1" smtClean="0">
                <a:latin typeface="Times New Roman" pitchFamily="18" charset="0"/>
                <a:cs typeface="Times New Roman" pitchFamily="18" charset="0"/>
              </a:rPr>
              <a:t>KISHANGARH</a:t>
            </a:r>
            <a:r>
              <a:rPr lang="en-US" sz="1200" dirty="0" smtClean="0">
                <a:latin typeface="Times New Roman" pitchFamily="18" charset="0"/>
                <a:cs typeface="Times New Roman" pitchFamily="18" charset="0"/>
              </a:rPr>
              <a:t> :- RELIGIOUS TOURISM (PUSHKAR &amp; DARGAH) , MARBLE INDUSTRY</a:t>
            </a:r>
          </a:p>
          <a:p>
            <a:r>
              <a:rPr lang="en-US" sz="1200" dirty="0" smtClean="0">
                <a:latin typeface="Times New Roman" pitchFamily="18" charset="0"/>
                <a:cs typeface="Times New Roman" pitchFamily="18" charset="0"/>
              </a:rPr>
              <a:t>BHILWARA :- TEXTILE HUB.</a:t>
            </a:r>
          </a:p>
          <a:p>
            <a:r>
              <a:rPr lang="en-US" sz="1200" dirty="0" smtClean="0">
                <a:latin typeface="Times New Roman" pitchFamily="18" charset="0"/>
                <a:cs typeface="Times New Roman" pitchFamily="18" charset="0"/>
              </a:rPr>
              <a:t>BHARATPUR :- WORLD FAMOUS GHANA BIRD SANCTUARY .</a:t>
            </a:r>
          </a:p>
          <a:p>
            <a:pPr marL="109728" indent="0">
              <a:buNone/>
            </a:pPr>
            <a:endParaRPr lang="en-US" sz="1200" dirty="0" smtClean="0">
              <a:latin typeface="Times New Roman" pitchFamily="18" charset="0"/>
              <a:cs typeface="Times New Roman" pitchFamily="18" charset="0"/>
            </a:endParaRPr>
          </a:p>
          <a:p>
            <a:endParaRPr lang="en-US" sz="1200" dirty="0" smtClean="0">
              <a:latin typeface="Times New Roman" pitchFamily="18" charset="0"/>
              <a:cs typeface="Times New Roman" pitchFamily="18" charset="0"/>
            </a:endParaRPr>
          </a:p>
          <a:p>
            <a:pPr marL="109728" indent="0">
              <a:buNone/>
            </a:pPr>
            <a:r>
              <a:rPr lang="en-US" sz="1200" b="1" u="sng"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endParaRPr lang="en-IN" sz="1200" dirty="0">
              <a:latin typeface="Times New Roman" pitchFamily="18" charset="0"/>
              <a:cs typeface="Times New Roman" pitchFamily="18" charset="0"/>
            </a:endParaRPr>
          </a:p>
        </p:txBody>
      </p:sp>
      <p:pic>
        <p:nvPicPr>
          <p:cNvPr id="3076" name="Picture 4" descr="C:\Users\GovtOfRaj\Desktop\IAF Thambaram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743443" y="5410200"/>
            <a:ext cx="426528" cy="213264"/>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GovtOfRaj\Desktop\037463-blue-jelly-icon-transport-travel-transportation-airplane2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2986" y="5720437"/>
            <a:ext cx="532921" cy="31845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sers\GovtOfRaj\Desktop\imag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9971" y="6038895"/>
            <a:ext cx="418021" cy="26661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GovtOfRaj\Desktop\ai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9971" y="6409430"/>
            <a:ext cx="531603" cy="261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662526"/>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580292"/>
          </a:xfrm>
        </p:spPr>
        <p:txBody>
          <a:bodyPr>
            <a:normAutofit fontScale="90000"/>
          </a:bodyPr>
          <a:lstStyle/>
          <a:p>
            <a:pPr algn="ctr"/>
            <a:r>
              <a:rPr lang="en-US" dirty="0" smtClean="0">
                <a:solidFill>
                  <a:schemeClr val="accent1"/>
                </a:solidFill>
              </a:rPr>
              <a:t> PROBABLE ROUTES</a:t>
            </a:r>
            <a:endParaRPr lang="en-US" dirty="0">
              <a:solidFill>
                <a:schemeClr val="accent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9390297"/>
              </p:ext>
            </p:extLst>
          </p:nvPr>
        </p:nvGraphicFramePr>
        <p:xfrm>
          <a:off x="164123" y="580296"/>
          <a:ext cx="12027876" cy="5510883"/>
        </p:xfrm>
        <a:graphic>
          <a:graphicData uri="http://schemas.openxmlformats.org/drawingml/2006/table">
            <a:tbl>
              <a:tblPr firstRow="1" bandRow="1">
                <a:tableStyleId>{5C22544A-7EE6-4342-B048-85BDC9FD1C3A}</a:tableStyleId>
              </a:tblPr>
              <a:tblGrid>
                <a:gridCol w="756720"/>
                <a:gridCol w="1747595"/>
                <a:gridCol w="1345721"/>
                <a:gridCol w="1196196"/>
                <a:gridCol w="1690777"/>
                <a:gridCol w="1391728"/>
                <a:gridCol w="2292768"/>
                <a:gridCol w="1606371"/>
              </a:tblGrid>
              <a:tr h="711200">
                <a:tc>
                  <a:txBody>
                    <a:bodyPr/>
                    <a:lstStyle/>
                    <a:p>
                      <a:r>
                        <a:rPr lang="en-US" sz="1100" dirty="0" smtClean="0"/>
                        <a:t>S NO</a:t>
                      </a:r>
                      <a:endParaRPr lang="en-IN" sz="1100" dirty="0"/>
                    </a:p>
                  </a:txBody>
                  <a:tcPr marL="121920" marR="121920"/>
                </a:tc>
                <a:tc>
                  <a:txBody>
                    <a:bodyPr/>
                    <a:lstStyle/>
                    <a:p>
                      <a:r>
                        <a:rPr lang="en-US" sz="1100" dirty="0" smtClean="0"/>
                        <a:t>PARAMETER</a:t>
                      </a:r>
                      <a:endParaRPr lang="en-IN" sz="1100" dirty="0"/>
                    </a:p>
                  </a:txBody>
                  <a:tcPr marL="121920" marR="121920"/>
                </a:tc>
                <a:tc>
                  <a:txBody>
                    <a:bodyPr/>
                    <a:lstStyle/>
                    <a:p>
                      <a:r>
                        <a:rPr lang="en-US" sz="1100" dirty="0" err="1" smtClean="0"/>
                        <a:t>Sawai</a:t>
                      </a:r>
                      <a:r>
                        <a:rPr lang="en-US" sz="1100" baseline="0" dirty="0" smtClean="0"/>
                        <a:t> </a:t>
                      </a:r>
                      <a:r>
                        <a:rPr lang="en-US" sz="1100" baseline="0" dirty="0" err="1" smtClean="0"/>
                        <a:t>Madopur</a:t>
                      </a:r>
                      <a:endParaRPr lang="en-US" sz="1100" baseline="0" dirty="0" smtClean="0"/>
                    </a:p>
                    <a:p>
                      <a:r>
                        <a:rPr lang="en-US" sz="1100" baseline="0" dirty="0" smtClean="0"/>
                        <a:t>(state airstrip)</a:t>
                      </a:r>
                      <a:endParaRPr lang="en-US" sz="1100" dirty="0" smtClean="0"/>
                    </a:p>
                  </a:txBody>
                  <a:tcPr marL="121920" marR="121920"/>
                </a:tc>
                <a:tc>
                  <a:txBody>
                    <a:bodyPr/>
                    <a:lstStyle/>
                    <a:p>
                      <a:r>
                        <a:rPr lang="en-US" sz="1100" dirty="0" smtClean="0"/>
                        <a:t>BIKANER</a:t>
                      </a:r>
                    </a:p>
                    <a:p>
                      <a:r>
                        <a:rPr lang="en-US" sz="1100" dirty="0" smtClean="0"/>
                        <a:t>CIVIL</a:t>
                      </a:r>
                      <a:r>
                        <a:rPr lang="en-US" sz="1100" baseline="0" dirty="0" smtClean="0"/>
                        <a:t> ENCLAVE</a:t>
                      </a:r>
                    </a:p>
                    <a:p>
                      <a:r>
                        <a:rPr lang="en-US" sz="1100" baseline="0" dirty="0" smtClean="0"/>
                        <a:t>(AAI)</a:t>
                      </a:r>
                      <a:endParaRPr lang="en-IN" sz="1100" dirty="0"/>
                    </a:p>
                  </a:txBody>
                  <a:tcPr marL="121920" marR="121920"/>
                </a:tc>
                <a:tc>
                  <a:txBody>
                    <a:bodyPr/>
                    <a:lstStyle/>
                    <a:p>
                      <a:r>
                        <a:rPr lang="en-US" sz="1000" dirty="0" smtClean="0"/>
                        <a:t>LALGARH, SRIGANGANAGAR</a:t>
                      </a:r>
                    </a:p>
                    <a:p>
                      <a:r>
                        <a:rPr lang="en-US" sz="1100" dirty="0" smtClean="0"/>
                        <a:t>(State</a:t>
                      </a:r>
                      <a:r>
                        <a:rPr lang="en-US" sz="1100" baseline="0" dirty="0" smtClean="0"/>
                        <a:t> airstrip</a:t>
                      </a:r>
                      <a:r>
                        <a:rPr lang="en-US" sz="1100" dirty="0" smtClean="0"/>
                        <a:t>)</a:t>
                      </a:r>
                      <a:endParaRPr lang="en-IN" sz="1100" dirty="0"/>
                    </a:p>
                  </a:txBody>
                  <a:tcPr marL="121920" marR="121920"/>
                </a:tc>
                <a:tc>
                  <a:txBody>
                    <a:bodyPr/>
                    <a:lstStyle/>
                    <a:p>
                      <a:r>
                        <a:rPr lang="en-US" sz="1100" dirty="0" smtClean="0"/>
                        <a:t>KOTA</a:t>
                      </a:r>
                      <a:endParaRPr lang="en-IN" sz="1100" dirty="0" smtClean="0"/>
                    </a:p>
                    <a:p>
                      <a:r>
                        <a:rPr lang="en-US" sz="1100" dirty="0" smtClean="0"/>
                        <a:t>AAI</a:t>
                      </a:r>
                      <a:r>
                        <a:rPr lang="en-US" sz="1100" baseline="0" dirty="0" smtClean="0"/>
                        <a:t> AIRPORT</a:t>
                      </a:r>
                    </a:p>
                    <a:p>
                      <a:r>
                        <a:rPr lang="en-US" sz="1100" baseline="0" dirty="0" smtClean="0"/>
                        <a:t>(UNSERVED)</a:t>
                      </a:r>
                      <a:endParaRPr lang="en-US" sz="1100" dirty="0" smtClean="0"/>
                    </a:p>
                  </a:txBody>
                  <a:tcPr marL="121920" marR="121920"/>
                </a:tc>
                <a:tc>
                  <a:txBody>
                    <a:bodyPr/>
                    <a:lstStyle/>
                    <a:p>
                      <a:r>
                        <a:rPr lang="en-US" sz="1100" dirty="0" smtClean="0"/>
                        <a:t>JAISALMER</a:t>
                      </a:r>
                    </a:p>
                    <a:p>
                      <a:r>
                        <a:rPr lang="en-US" sz="1100" dirty="0" smtClean="0"/>
                        <a:t>(DEFENSE AIRPORT)</a:t>
                      </a:r>
                      <a:endParaRPr lang="en-IN" sz="1100" dirty="0"/>
                    </a:p>
                  </a:txBody>
                  <a:tcPr marL="121920" marR="121920"/>
                </a:tc>
                <a:tc>
                  <a:txBody>
                    <a:bodyPr/>
                    <a:lstStyle/>
                    <a:p>
                      <a:r>
                        <a:rPr lang="en-US" sz="1100" dirty="0" smtClean="0"/>
                        <a:t>JHALAWAR</a:t>
                      </a:r>
                    </a:p>
                    <a:p>
                      <a:r>
                        <a:rPr lang="en-US" sz="1100" dirty="0" smtClean="0"/>
                        <a:t>(State airstrip)</a:t>
                      </a:r>
                      <a:endParaRPr lang="en-IN" sz="1100" dirty="0"/>
                    </a:p>
                  </a:txBody>
                  <a:tcPr marL="121920" marR="121920"/>
                </a:tc>
              </a:tr>
              <a:tr h="382954">
                <a:tc>
                  <a:txBody>
                    <a:bodyPr/>
                    <a:lstStyle/>
                    <a:p>
                      <a:pPr marL="0" indent="0">
                        <a:buFontTx/>
                        <a:buNone/>
                      </a:pPr>
                      <a:r>
                        <a:rPr lang="en-US" sz="900" dirty="0" smtClean="0">
                          <a:solidFill>
                            <a:schemeClr val="tx1"/>
                          </a:solidFill>
                        </a:rPr>
                        <a:t>1.</a:t>
                      </a:r>
                    </a:p>
                  </a:txBody>
                  <a:tcPr marL="121920" marR="121920"/>
                </a:tc>
                <a:tc>
                  <a:txBody>
                    <a:bodyPr/>
                    <a:lstStyle/>
                    <a:p>
                      <a:r>
                        <a:rPr lang="en-US" sz="900" dirty="0" smtClean="0"/>
                        <a:t>Nearest</a:t>
                      </a:r>
                      <a:r>
                        <a:rPr lang="en-US" sz="900" baseline="0" dirty="0" smtClean="0"/>
                        <a:t> operational airport</a:t>
                      </a:r>
                      <a:endParaRPr lang="en-IN" sz="900" dirty="0"/>
                    </a:p>
                  </a:txBody>
                  <a:tcPr marL="121920" marR="121920"/>
                </a:tc>
                <a:tc>
                  <a:txBody>
                    <a:bodyPr/>
                    <a:lstStyle/>
                    <a:p>
                      <a:r>
                        <a:rPr lang="en-US" sz="900" dirty="0" smtClean="0"/>
                        <a:t>Jaipur</a:t>
                      </a:r>
                      <a:endParaRPr lang="en-IN" sz="900" dirty="0"/>
                    </a:p>
                  </a:txBody>
                  <a:tcPr marL="121920" marR="121920"/>
                </a:tc>
                <a:tc>
                  <a:txBody>
                    <a:bodyPr/>
                    <a:lstStyle/>
                    <a:p>
                      <a:r>
                        <a:rPr lang="en-US" sz="900" dirty="0" smtClean="0"/>
                        <a:t>Jodhpur</a:t>
                      </a:r>
                      <a:endParaRPr lang="en-IN" sz="900" dirty="0"/>
                    </a:p>
                  </a:txBody>
                  <a:tcPr marL="121920" marR="121920"/>
                </a:tc>
                <a:tc>
                  <a:txBody>
                    <a:bodyPr/>
                    <a:lstStyle/>
                    <a:p>
                      <a:r>
                        <a:rPr lang="en-US" sz="900" dirty="0" smtClean="0"/>
                        <a:t>Amritsar</a:t>
                      </a:r>
                      <a:endParaRPr lang="en-IN" sz="900" dirty="0"/>
                    </a:p>
                  </a:txBody>
                  <a:tcPr marL="121920" marR="121920"/>
                </a:tc>
                <a:tc>
                  <a:txBody>
                    <a:bodyPr/>
                    <a:lstStyle/>
                    <a:p>
                      <a:r>
                        <a:rPr lang="en-US" sz="900" dirty="0" smtClean="0"/>
                        <a:t>Jaipur</a:t>
                      </a:r>
                      <a:endParaRPr lang="en-IN" sz="900" dirty="0"/>
                    </a:p>
                  </a:txBody>
                  <a:tcPr marL="121920" marR="121920"/>
                </a:tc>
                <a:tc>
                  <a:txBody>
                    <a:bodyPr/>
                    <a:lstStyle/>
                    <a:p>
                      <a:r>
                        <a:rPr lang="en-US" sz="900" dirty="0" smtClean="0"/>
                        <a:t>Jodhpur</a:t>
                      </a:r>
                      <a:endParaRPr lang="en-IN" sz="900" dirty="0"/>
                    </a:p>
                  </a:txBody>
                  <a:tcPr marL="121920" marR="121920"/>
                </a:tc>
                <a:tc>
                  <a:txBody>
                    <a:bodyPr/>
                    <a:lstStyle/>
                    <a:p>
                      <a:r>
                        <a:rPr lang="en-US" sz="900" dirty="0" smtClean="0"/>
                        <a:t>Jaipur</a:t>
                      </a:r>
                      <a:endParaRPr lang="en-IN" sz="900" dirty="0"/>
                    </a:p>
                  </a:txBody>
                  <a:tcPr marL="121920" marR="121920"/>
                </a:tc>
              </a:tr>
              <a:tr h="1005587">
                <a:tc>
                  <a:txBody>
                    <a:bodyPr/>
                    <a:lstStyle/>
                    <a:p>
                      <a:r>
                        <a:rPr lang="en-US" sz="900" dirty="0" smtClean="0"/>
                        <a:t>2.</a:t>
                      </a:r>
                      <a:endParaRPr lang="en-IN" sz="900" dirty="0"/>
                    </a:p>
                  </a:txBody>
                  <a:tcPr marL="121920" marR="121920"/>
                </a:tc>
                <a:tc>
                  <a:txBody>
                    <a:bodyPr/>
                    <a:lstStyle/>
                    <a:p>
                      <a:r>
                        <a:rPr lang="en-US" sz="900" dirty="0" smtClean="0"/>
                        <a:t>Tourism Potential</a:t>
                      </a:r>
                      <a:endParaRPr lang="en-IN" sz="900" dirty="0"/>
                    </a:p>
                  </a:txBody>
                  <a:tcPr marL="121920" marR="121920"/>
                </a:tc>
                <a:tc>
                  <a:txBody>
                    <a:bodyPr/>
                    <a:lstStyle/>
                    <a:p>
                      <a:pPr algn="l"/>
                      <a:r>
                        <a:rPr lang="en-US" sz="900" dirty="0" smtClean="0"/>
                        <a:t>Sanctuary</a:t>
                      </a:r>
                      <a:r>
                        <a:rPr lang="en-US" sz="900" baseline="0" dirty="0" smtClean="0"/>
                        <a:t>, religious places</a:t>
                      </a:r>
                    </a:p>
                    <a:p>
                      <a:pPr algn="l"/>
                      <a:r>
                        <a:rPr lang="en-US" sz="900" b="1" baseline="0" dirty="0" smtClean="0"/>
                        <a:t>HIGH</a:t>
                      </a:r>
                      <a:endParaRPr lang="en-IN" sz="900" b="1" dirty="0"/>
                    </a:p>
                  </a:txBody>
                  <a:tcPr marL="121920" marR="121920"/>
                </a:tc>
                <a:tc>
                  <a:txBody>
                    <a:bodyPr/>
                    <a:lstStyle/>
                    <a:p>
                      <a:pPr algn="l"/>
                      <a:r>
                        <a:rPr lang="en-US" sz="900" dirty="0" smtClean="0"/>
                        <a:t>Religious places , Craft factories , camping </a:t>
                      </a:r>
                    </a:p>
                    <a:p>
                      <a:pPr algn="l"/>
                      <a:r>
                        <a:rPr lang="en-US" sz="900" b="1" dirty="0" smtClean="0"/>
                        <a:t>HIGH</a:t>
                      </a:r>
                      <a:endParaRPr lang="en-IN" sz="900" b="1" dirty="0"/>
                    </a:p>
                  </a:txBody>
                  <a:tcPr marL="121920" marR="121920"/>
                </a:tc>
                <a:tc>
                  <a:txBody>
                    <a:bodyPr/>
                    <a:lstStyle/>
                    <a:p>
                      <a:pPr algn="l"/>
                      <a:r>
                        <a:rPr lang="en-US" sz="900" dirty="0" smtClean="0"/>
                        <a:t>Indo-Pak border, Religious</a:t>
                      </a:r>
                      <a:r>
                        <a:rPr lang="en-US" sz="900" baseline="0" dirty="0" smtClean="0"/>
                        <a:t> places </a:t>
                      </a:r>
                    </a:p>
                    <a:p>
                      <a:pPr algn="l"/>
                      <a:r>
                        <a:rPr lang="en-US" sz="900" b="1" baseline="0" dirty="0" smtClean="0"/>
                        <a:t>MEDIUM</a:t>
                      </a:r>
                    </a:p>
                    <a:p>
                      <a:pPr algn="l"/>
                      <a:endParaRPr lang="en-IN" sz="900" dirty="0"/>
                    </a:p>
                  </a:txBody>
                  <a:tcPr marL="121920" marR="121920"/>
                </a:tc>
                <a:tc>
                  <a:txBody>
                    <a:bodyPr/>
                    <a:lstStyle/>
                    <a:p>
                      <a:pPr algn="l"/>
                      <a:r>
                        <a:rPr lang="en-US" sz="900" dirty="0" smtClean="0"/>
                        <a:t>Religious places , Historic locations, Museum , wildlife</a:t>
                      </a:r>
                      <a:r>
                        <a:rPr lang="en-US" sz="900" baseline="0" dirty="0" smtClean="0"/>
                        <a:t> sanctuary </a:t>
                      </a:r>
                    </a:p>
                    <a:p>
                      <a:pPr algn="l"/>
                      <a:r>
                        <a:rPr lang="en-US" sz="900" b="1" baseline="0" dirty="0" smtClean="0"/>
                        <a:t>HIGH</a:t>
                      </a:r>
                      <a:endParaRPr lang="en-IN" sz="900" b="1" dirty="0"/>
                    </a:p>
                  </a:txBody>
                  <a:tcPr marL="121920" marR="121920"/>
                </a:tc>
                <a:tc>
                  <a:txBody>
                    <a:bodyPr/>
                    <a:lstStyle/>
                    <a:p>
                      <a:pPr algn="l"/>
                      <a:r>
                        <a:rPr lang="en-US" sz="900" dirty="0" smtClean="0"/>
                        <a:t>Museums ,</a:t>
                      </a:r>
                      <a:r>
                        <a:rPr lang="en-US" sz="900" baseline="0" dirty="0" smtClean="0"/>
                        <a:t> Religious  places , Camping</a:t>
                      </a:r>
                    </a:p>
                    <a:p>
                      <a:pPr algn="l"/>
                      <a:r>
                        <a:rPr lang="en-US" sz="900" b="1" baseline="0" dirty="0" smtClean="0"/>
                        <a:t>HIGH</a:t>
                      </a:r>
                      <a:endParaRPr lang="en-IN" sz="900" b="1" dirty="0"/>
                    </a:p>
                  </a:txBody>
                  <a:tcPr marL="121920" marR="121920"/>
                </a:tc>
                <a:tc>
                  <a:txBody>
                    <a:bodyPr/>
                    <a:lstStyle/>
                    <a:p>
                      <a:pPr algn="l"/>
                      <a:r>
                        <a:rPr kumimoji="0" lang="en-IN" sz="900" b="0" i="0" kern="1200" dirty="0" smtClean="0">
                          <a:solidFill>
                            <a:schemeClr val="dk1"/>
                          </a:solidFill>
                          <a:effectLst/>
                          <a:latin typeface="+mn-lt"/>
                          <a:ea typeface="+mn-ea"/>
                          <a:cs typeface="+mn-cs"/>
                        </a:rPr>
                        <a:t>vibrant flora and fauna, forts, thick forests, exotic wild life</a:t>
                      </a:r>
                      <a:endParaRPr lang="en-IN" sz="900" b="1" dirty="0"/>
                    </a:p>
                  </a:txBody>
                  <a:tcPr marL="121920" marR="121920"/>
                </a:tc>
              </a:tr>
              <a:tr h="747658">
                <a:tc>
                  <a:txBody>
                    <a:bodyPr/>
                    <a:lstStyle/>
                    <a:p>
                      <a:r>
                        <a:rPr lang="en-US" sz="900" dirty="0" smtClean="0"/>
                        <a:t>3.</a:t>
                      </a:r>
                      <a:endParaRPr lang="en-IN" sz="900" dirty="0"/>
                    </a:p>
                  </a:txBody>
                  <a:tcPr marL="121920" marR="121920"/>
                </a:tc>
                <a:tc>
                  <a:txBody>
                    <a:bodyPr/>
                    <a:lstStyle/>
                    <a:p>
                      <a:r>
                        <a:rPr lang="en-US" sz="900" dirty="0" smtClean="0"/>
                        <a:t>Industry potential</a:t>
                      </a:r>
                      <a:r>
                        <a:rPr lang="en-US" sz="900" baseline="0" dirty="0" smtClean="0"/>
                        <a:t> </a:t>
                      </a:r>
                      <a:endParaRPr lang="en-IN" sz="900" dirty="0"/>
                    </a:p>
                  </a:txBody>
                  <a:tcPr marL="121920" marR="121920"/>
                </a:tc>
                <a:tc>
                  <a:txBody>
                    <a:bodyPr/>
                    <a:lstStyle/>
                    <a:p>
                      <a:r>
                        <a:rPr lang="en-US" sz="900" dirty="0" smtClean="0"/>
                        <a:t>Industries</a:t>
                      </a:r>
                      <a:endParaRPr lang="en-IN" sz="900" dirty="0"/>
                    </a:p>
                  </a:txBody>
                  <a:tcPr marL="121920" marR="121920"/>
                </a:tc>
                <a:tc>
                  <a:txBody>
                    <a:bodyPr/>
                    <a:lstStyle/>
                    <a:p>
                      <a:r>
                        <a:rPr lang="en-US" sz="900" dirty="0" smtClean="0"/>
                        <a:t>Food based  industries</a:t>
                      </a:r>
                      <a:endParaRPr lang="en-IN" sz="900" dirty="0"/>
                    </a:p>
                  </a:txBody>
                  <a:tcPr marL="121920" marR="121920"/>
                </a:tc>
                <a:tc>
                  <a:txBody>
                    <a:bodyPr/>
                    <a:lstStyle/>
                    <a:p>
                      <a:r>
                        <a:rPr lang="en-US" sz="900" dirty="0" smtClean="0"/>
                        <a:t>Thermal station,</a:t>
                      </a:r>
                      <a:r>
                        <a:rPr lang="en-US" sz="900" baseline="0" dirty="0" smtClean="0"/>
                        <a:t> Power transmission </a:t>
                      </a:r>
                      <a:endParaRPr lang="en-IN" sz="900" dirty="0"/>
                    </a:p>
                  </a:txBody>
                  <a:tcPr marL="121920" marR="121920"/>
                </a:tc>
                <a:tc>
                  <a:txBody>
                    <a:bodyPr/>
                    <a:lstStyle/>
                    <a:p>
                      <a:r>
                        <a:rPr lang="en-US" sz="900" dirty="0" smtClean="0"/>
                        <a:t>Education</a:t>
                      </a:r>
                      <a:r>
                        <a:rPr lang="en-US" sz="900" baseline="0" dirty="0" smtClean="0"/>
                        <a:t> institutional hub</a:t>
                      </a:r>
                      <a:r>
                        <a:rPr lang="en-US" sz="900" dirty="0" smtClean="0"/>
                        <a:t>, thermal power,</a:t>
                      </a:r>
                      <a:r>
                        <a:rPr lang="en-US" sz="900" baseline="0" dirty="0" smtClean="0"/>
                        <a:t> Hydro power plant</a:t>
                      </a:r>
                      <a:endParaRPr lang="en-IN" sz="900" dirty="0"/>
                    </a:p>
                  </a:txBody>
                  <a:tcPr marL="121920" marR="121920"/>
                </a:tc>
                <a:tc>
                  <a:txBody>
                    <a:bodyPr/>
                    <a:lstStyle/>
                    <a:p>
                      <a:r>
                        <a:rPr lang="en-US" sz="900" dirty="0" smtClean="0"/>
                        <a:t>Agro based industries ,stone based</a:t>
                      </a:r>
                      <a:r>
                        <a:rPr lang="en-US" sz="900" baseline="0" dirty="0" smtClean="0"/>
                        <a:t>  industries, wood industry </a:t>
                      </a:r>
                      <a:endParaRPr lang="en-IN" sz="900" dirty="0"/>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t>Thermal station,</a:t>
                      </a:r>
                      <a:r>
                        <a:rPr lang="en-US" sz="900" baseline="0" dirty="0" smtClean="0"/>
                        <a:t> Power transmission </a:t>
                      </a:r>
                      <a:endParaRPr lang="en-IN" sz="900" dirty="0" smtClean="0"/>
                    </a:p>
                    <a:p>
                      <a:endParaRPr lang="en-IN" sz="900" dirty="0"/>
                    </a:p>
                  </a:txBody>
                  <a:tcPr marL="121920" marR="121920"/>
                </a:tc>
              </a:tr>
              <a:tr h="382954">
                <a:tc>
                  <a:txBody>
                    <a:bodyPr/>
                    <a:lstStyle/>
                    <a:p>
                      <a:r>
                        <a:rPr lang="en-US" sz="900" dirty="0" smtClean="0"/>
                        <a:t>4.</a:t>
                      </a:r>
                      <a:endParaRPr lang="en-IN" sz="900" dirty="0"/>
                    </a:p>
                  </a:txBody>
                  <a:tcPr marL="121920" marR="121920"/>
                </a:tc>
                <a:tc>
                  <a:txBody>
                    <a:bodyPr/>
                    <a:lstStyle/>
                    <a:p>
                      <a:r>
                        <a:rPr lang="en-US" sz="900" dirty="0" smtClean="0"/>
                        <a:t>Rail connectivity</a:t>
                      </a:r>
                      <a:endParaRPr lang="en-IN" sz="900" dirty="0"/>
                    </a:p>
                  </a:txBody>
                  <a:tcPr marL="121920" marR="121920"/>
                </a:tc>
                <a:tc>
                  <a:txBody>
                    <a:bodyPr/>
                    <a:lstStyle/>
                    <a:p>
                      <a:r>
                        <a:rPr lang="en-US" sz="900" baseline="0" dirty="0" err="1" smtClean="0"/>
                        <a:t>Sawai</a:t>
                      </a:r>
                      <a:r>
                        <a:rPr lang="en-US" sz="900" baseline="0" dirty="0" smtClean="0"/>
                        <a:t> </a:t>
                      </a:r>
                      <a:r>
                        <a:rPr lang="en-US" sz="900" baseline="0" dirty="0" err="1" smtClean="0"/>
                        <a:t>Madhopur</a:t>
                      </a:r>
                      <a:r>
                        <a:rPr lang="en-US" sz="900" baseline="0" dirty="0" smtClean="0"/>
                        <a:t> junction</a:t>
                      </a:r>
                      <a:endParaRPr lang="en-IN" sz="900" dirty="0"/>
                    </a:p>
                  </a:txBody>
                  <a:tcPr marL="121920" marR="121920"/>
                </a:tc>
                <a:tc>
                  <a:txBody>
                    <a:bodyPr/>
                    <a:lstStyle/>
                    <a:p>
                      <a:r>
                        <a:rPr lang="en-US" sz="900" dirty="0" smtClean="0"/>
                        <a:t>Bikaner Junction</a:t>
                      </a:r>
                      <a:endParaRPr lang="en-IN" sz="900" dirty="0"/>
                    </a:p>
                  </a:txBody>
                  <a:tcPr marL="121920" marR="121920"/>
                </a:tc>
                <a:tc>
                  <a:txBody>
                    <a:bodyPr/>
                    <a:lstStyle/>
                    <a:p>
                      <a:r>
                        <a:rPr lang="en-US" sz="900" dirty="0" smtClean="0"/>
                        <a:t>Sri </a:t>
                      </a:r>
                      <a:r>
                        <a:rPr lang="en-US" sz="900" dirty="0" err="1" smtClean="0"/>
                        <a:t>Ganganagar</a:t>
                      </a:r>
                      <a:r>
                        <a:rPr lang="en-US" sz="900" dirty="0" smtClean="0"/>
                        <a:t> Railway Station</a:t>
                      </a:r>
                      <a:r>
                        <a:rPr lang="en-US" sz="900" baseline="0" dirty="0" smtClean="0"/>
                        <a:t> </a:t>
                      </a:r>
                      <a:endParaRPr lang="en-IN" sz="900" dirty="0"/>
                    </a:p>
                  </a:txBody>
                  <a:tcPr marL="121920" marR="121920"/>
                </a:tc>
                <a:tc>
                  <a:txBody>
                    <a:bodyPr/>
                    <a:lstStyle/>
                    <a:p>
                      <a:r>
                        <a:rPr lang="en-US" sz="900" dirty="0" smtClean="0"/>
                        <a:t>Kota junction</a:t>
                      </a:r>
                      <a:endParaRPr lang="en-IN" sz="900" dirty="0"/>
                    </a:p>
                  </a:txBody>
                  <a:tcPr marL="121920" marR="121920"/>
                </a:tc>
                <a:tc>
                  <a:txBody>
                    <a:bodyPr/>
                    <a:lstStyle/>
                    <a:p>
                      <a:r>
                        <a:rPr lang="en-US" sz="900" dirty="0" smtClean="0"/>
                        <a:t>Jaisalmer railway station </a:t>
                      </a:r>
                      <a:endParaRPr lang="en-IN" sz="900" dirty="0"/>
                    </a:p>
                  </a:txBody>
                  <a:tcPr marL="121920" marR="121920"/>
                </a:tc>
                <a:tc>
                  <a:txBody>
                    <a:bodyPr/>
                    <a:lstStyle/>
                    <a:p>
                      <a:r>
                        <a:rPr lang="en-US" sz="900" dirty="0" err="1" smtClean="0"/>
                        <a:t>Jhalawar</a:t>
                      </a:r>
                      <a:r>
                        <a:rPr lang="en-US" sz="900" dirty="0" smtClean="0"/>
                        <a:t> railway station </a:t>
                      </a:r>
                      <a:endParaRPr lang="en-IN" sz="900" dirty="0"/>
                    </a:p>
                  </a:txBody>
                  <a:tcPr marL="121920" marR="121920"/>
                </a:tc>
              </a:tr>
              <a:tr h="382954">
                <a:tc>
                  <a:txBody>
                    <a:bodyPr/>
                    <a:lstStyle/>
                    <a:p>
                      <a:r>
                        <a:rPr lang="en-US" sz="900" dirty="0" smtClean="0"/>
                        <a:t>5.</a:t>
                      </a:r>
                      <a:endParaRPr lang="en-IN" sz="900" dirty="0"/>
                    </a:p>
                  </a:txBody>
                  <a:tcPr marL="121920" marR="121920"/>
                </a:tc>
                <a:tc>
                  <a:txBody>
                    <a:bodyPr/>
                    <a:lstStyle/>
                    <a:p>
                      <a:r>
                        <a:rPr lang="en-US" sz="900" dirty="0" smtClean="0"/>
                        <a:t>Terminal</a:t>
                      </a:r>
                      <a:r>
                        <a:rPr lang="en-US" sz="900" baseline="0" dirty="0" smtClean="0"/>
                        <a:t> Capacity</a:t>
                      </a:r>
                      <a:endParaRPr lang="en-IN" sz="900" dirty="0"/>
                    </a:p>
                  </a:txBody>
                  <a:tcPr marL="121920" marR="121920"/>
                </a:tc>
                <a:tc>
                  <a:txBody>
                    <a:bodyPr/>
                    <a:lstStyle/>
                    <a:p>
                      <a:r>
                        <a:rPr lang="en-US" sz="900" dirty="0" smtClean="0"/>
                        <a:t>Arrival-50</a:t>
                      </a:r>
                    </a:p>
                    <a:p>
                      <a:r>
                        <a:rPr lang="en-US" sz="900" dirty="0" smtClean="0"/>
                        <a:t>Dept-50</a:t>
                      </a:r>
                      <a:endParaRPr lang="en-IN" sz="900" dirty="0" smtClean="0"/>
                    </a:p>
                  </a:txBody>
                  <a:tcPr marL="121920" marR="121920"/>
                </a:tc>
                <a:tc>
                  <a:txBody>
                    <a:bodyPr/>
                    <a:lstStyle/>
                    <a:p>
                      <a:r>
                        <a:rPr lang="en-US" sz="900" dirty="0" smtClean="0"/>
                        <a:t>Arrival-50</a:t>
                      </a:r>
                    </a:p>
                    <a:p>
                      <a:r>
                        <a:rPr lang="en-US" sz="900" dirty="0" smtClean="0"/>
                        <a:t>Dept-50</a:t>
                      </a:r>
                      <a:endParaRPr lang="en-IN" sz="900" dirty="0"/>
                    </a:p>
                  </a:txBody>
                  <a:tcPr marL="121920" marR="121920"/>
                </a:tc>
                <a:tc>
                  <a:txBody>
                    <a:bodyPr/>
                    <a:lstStyle/>
                    <a:p>
                      <a:r>
                        <a:rPr lang="en-US" sz="900" dirty="0" smtClean="0"/>
                        <a:t>N/A</a:t>
                      </a:r>
                    </a:p>
                    <a:p>
                      <a:endParaRPr lang="en-IN" sz="900" dirty="0"/>
                    </a:p>
                  </a:txBody>
                  <a:tcPr marL="121920" marR="121920"/>
                </a:tc>
                <a:tc>
                  <a:txBody>
                    <a:bodyPr/>
                    <a:lstStyle/>
                    <a:p>
                      <a:r>
                        <a:rPr lang="en-US" sz="900" dirty="0" smtClean="0"/>
                        <a:t>Arrival-50</a:t>
                      </a:r>
                    </a:p>
                    <a:p>
                      <a:r>
                        <a:rPr lang="en-US" sz="900" dirty="0" smtClean="0"/>
                        <a:t>Dept-50</a:t>
                      </a:r>
                      <a:endParaRPr lang="en-IN" sz="900" dirty="0"/>
                    </a:p>
                  </a:txBody>
                  <a:tcPr marL="121920" marR="121920"/>
                </a:tc>
                <a:tc>
                  <a:txBody>
                    <a:bodyPr/>
                    <a:lstStyle/>
                    <a:p>
                      <a:r>
                        <a:rPr lang="en-US" sz="900" dirty="0" smtClean="0"/>
                        <a:t>Arrival-125</a:t>
                      </a:r>
                    </a:p>
                    <a:p>
                      <a:r>
                        <a:rPr lang="en-US" sz="900" dirty="0" smtClean="0"/>
                        <a:t>Dept-125</a:t>
                      </a:r>
                      <a:endParaRPr lang="en-IN" sz="900" dirty="0"/>
                    </a:p>
                  </a:txBody>
                  <a:tcPr marL="121920" marR="121920"/>
                </a:tc>
                <a:tc>
                  <a:txBody>
                    <a:bodyPr/>
                    <a:lstStyle/>
                    <a:p>
                      <a:endParaRPr lang="en-IN" sz="900" dirty="0"/>
                    </a:p>
                  </a:txBody>
                  <a:tcPr marL="121920" marR="121920"/>
                </a:tc>
              </a:tr>
              <a:tr h="190842">
                <a:tc>
                  <a:txBody>
                    <a:bodyPr/>
                    <a:lstStyle/>
                    <a:p>
                      <a:r>
                        <a:rPr lang="en-US" sz="900" dirty="0" smtClean="0"/>
                        <a:t>6.</a:t>
                      </a:r>
                      <a:endParaRPr lang="en-IN" sz="900" dirty="0"/>
                    </a:p>
                  </a:txBody>
                  <a:tcPr marL="121920" marR="121920"/>
                </a:tc>
                <a:tc>
                  <a:txBody>
                    <a:bodyPr/>
                    <a:lstStyle/>
                    <a:p>
                      <a:r>
                        <a:rPr lang="en-US" sz="900" dirty="0" smtClean="0"/>
                        <a:t>Airfield</a:t>
                      </a:r>
                      <a:r>
                        <a:rPr lang="en-US" sz="900" baseline="0" dirty="0" smtClean="0"/>
                        <a:t> authority</a:t>
                      </a:r>
                      <a:endParaRPr lang="en-IN" sz="900" dirty="0"/>
                    </a:p>
                  </a:txBody>
                  <a:tcPr marL="121920" marR="121920"/>
                </a:tc>
                <a:tc>
                  <a:txBody>
                    <a:bodyPr/>
                    <a:lstStyle/>
                    <a:p>
                      <a:r>
                        <a:rPr lang="en-US" sz="900" dirty="0" smtClean="0"/>
                        <a:t>State</a:t>
                      </a:r>
                      <a:r>
                        <a:rPr lang="en-US" sz="900" baseline="0" dirty="0" smtClean="0"/>
                        <a:t> airstrip</a:t>
                      </a:r>
                      <a:endParaRPr lang="en-IN" sz="900" dirty="0"/>
                    </a:p>
                  </a:txBody>
                  <a:tcPr marL="121920" marR="121920"/>
                </a:tc>
                <a:tc>
                  <a:txBody>
                    <a:bodyPr/>
                    <a:lstStyle/>
                    <a:p>
                      <a:r>
                        <a:rPr lang="en-US" sz="900" dirty="0" smtClean="0"/>
                        <a:t>Civil Enclave</a:t>
                      </a:r>
                      <a:endParaRPr lang="en-IN" sz="900" dirty="0"/>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t>State</a:t>
                      </a:r>
                      <a:r>
                        <a:rPr lang="en-US" sz="900" baseline="0" dirty="0" smtClean="0"/>
                        <a:t> airstrip</a:t>
                      </a:r>
                      <a:endParaRPr lang="en-IN" sz="900" dirty="0" smtClean="0"/>
                    </a:p>
                    <a:p>
                      <a:endParaRPr lang="en-IN" sz="900" dirty="0"/>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t>State</a:t>
                      </a:r>
                      <a:r>
                        <a:rPr lang="en-US" sz="900" baseline="0" dirty="0" smtClean="0"/>
                        <a:t> airstrip</a:t>
                      </a:r>
                      <a:endParaRPr lang="en-IN" sz="900" dirty="0" smtClean="0"/>
                    </a:p>
                    <a:p>
                      <a:endParaRPr lang="en-IN" sz="900" dirty="0"/>
                    </a:p>
                  </a:txBody>
                  <a:tcPr marL="121920" marR="121920"/>
                </a:tc>
                <a:tc>
                  <a:txBody>
                    <a:bodyPr/>
                    <a:lstStyle/>
                    <a:p>
                      <a:r>
                        <a:rPr lang="en-US" sz="900" dirty="0" smtClean="0"/>
                        <a:t>Civil Enclave </a:t>
                      </a: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t>State</a:t>
                      </a:r>
                      <a:r>
                        <a:rPr lang="en-US" sz="900" baseline="0" dirty="0" smtClean="0"/>
                        <a:t> airstrip</a:t>
                      </a:r>
                      <a:endParaRPr lang="en-IN" sz="900" dirty="0" smtClean="0"/>
                    </a:p>
                    <a:p>
                      <a:endParaRPr lang="en-US" sz="900" dirty="0" smtClean="0"/>
                    </a:p>
                  </a:txBody>
                  <a:tcPr marL="121920" marR="121920"/>
                </a:tc>
              </a:tr>
              <a:tr h="232508">
                <a:tc>
                  <a:txBody>
                    <a:bodyPr/>
                    <a:lstStyle/>
                    <a:p>
                      <a:r>
                        <a:rPr lang="en-US" sz="900" dirty="0" smtClean="0"/>
                        <a:t>7.</a:t>
                      </a:r>
                      <a:endParaRPr lang="en-IN" sz="900" dirty="0"/>
                    </a:p>
                  </a:txBody>
                  <a:tcPr marL="121920" marR="121920"/>
                </a:tc>
                <a:tc>
                  <a:txBody>
                    <a:bodyPr/>
                    <a:lstStyle/>
                    <a:p>
                      <a:r>
                        <a:rPr lang="en-US" sz="900" dirty="0" smtClean="0"/>
                        <a:t>Runway capacity</a:t>
                      </a:r>
                      <a:endParaRPr lang="en-IN" sz="900" dirty="0"/>
                    </a:p>
                  </a:txBody>
                  <a:tcPr marL="121920" marR="121920"/>
                </a:tc>
                <a:tc>
                  <a:txBody>
                    <a:bodyPr/>
                    <a:lstStyle/>
                    <a:p>
                      <a:endParaRPr lang="en-IN" sz="900" dirty="0"/>
                    </a:p>
                  </a:txBody>
                  <a:tcPr marL="121920" marR="121920"/>
                </a:tc>
                <a:tc>
                  <a:txBody>
                    <a:bodyPr/>
                    <a:lstStyle/>
                    <a:p>
                      <a:r>
                        <a:rPr lang="en-US" sz="900" dirty="0" smtClean="0"/>
                        <a:t>ATR-72</a:t>
                      </a:r>
                      <a:endParaRPr lang="en-IN" sz="900" dirty="0"/>
                    </a:p>
                  </a:txBody>
                  <a:tcPr marL="121920" marR="121920"/>
                </a:tc>
                <a:tc>
                  <a:txBody>
                    <a:bodyPr/>
                    <a:lstStyle/>
                    <a:p>
                      <a:r>
                        <a:rPr lang="en-US" sz="900" dirty="0" smtClean="0"/>
                        <a:t>ATR-72</a:t>
                      </a:r>
                      <a:endParaRPr lang="en-IN" sz="900" dirty="0"/>
                    </a:p>
                  </a:txBody>
                  <a:tcPr marL="121920" marR="121920"/>
                </a:tc>
                <a:tc>
                  <a:txBody>
                    <a:bodyPr/>
                    <a:lstStyle/>
                    <a:p>
                      <a:r>
                        <a:rPr lang="en-US" sz="900" dirty="0" smtClean="0"/>
                        <a:t>DO-228</a:t>
                      </a:r>
                      <a:endParaRPr lang="en-IN" sz="900" dirty="0"/>
                    </a:p>
                  </a:txBody>
                  <a:tcPr marL="121920" marR="121920"/>
                </a:tc>
                <a:tc>
                  <a:txBody>
                    <a:bodyPr/>
                    <a:lstStyle/>
                    <a:p>
                      <a:r>
                        <a:rPr lang="en-US" sz="900" dirty="0" smtClean="0"/>
                        <a:t>A-320</a:t>
                      </a:r>
                      <a:endParaRPr lang="en-IN" sz="900" dirty="0"/>
                    </a:p>
                  </a:txBody>
                  <a:tcPr marL="121920" marR="121920"/>
                </a:tc>
                <a:tc>
                  <a:txBody>
                    <a:bodyPr/>
                    <a:lstStyle/>
                    <a:p>
                      <a:r>
                        <a:rPr lang="en-US" sz="900" dirty="0" smtClean="0"/>
                        <a:t>A-320</a:t>
                      </a:r>
                      <a:endParaRPr lang="en-IN" sz="900" dirty="0"/>
                    </a:p>
                  </a:txBody>
                  <a:tcPr marL="121920" marR="121920"/>
                </a:tc>
              </a:tr>
              <a:tr h="232508">
                <a:tc>
                  <a:txBody>
                    <a:bodyPr/>
                    <a:lstStyle/>
                    <a:p>
                      <a:r>
                        <a:rPr lang="en-US" sz="900" dirty="0" smtClean="0"/>
                        <a:t>8.</a:t>
                      </a:r>
                      <a:endParaRPr lang="en-IN" sz="900" dirty="0"/>
                    </a:p>
                  </a:txBody>
                  <a:tcPr marL="121920" marR="121920"/>
                </a:tc>
                <a:tc>
                  <a:txBody>
                    <a:bodyPr/>
                    <a:lstStyle/>
                    <a:p>
                      <a:r>
                        <a:rPr lang="en-US" sz="900" dirty="0" smtClean="0"/>
                        <a:t>Runway</a:t>
                      </a:r>
                      <a:r>
                        <a:rPr lang="en-US" sz="900" baseline="0" dirty="0" smtClean="0"/>
                        <a:t> Length</a:t>
                      </a:r>
                      <a:endParaRPr lang="en-IN" sz="900" dirty="0"/>
                    </a:p>
                  </a:txBody>
                  <a:tcPr marL="121920" marR="121920"/>
                </a:tc>
                <a:tc>
                  <a:txBody>
                    <a:bodyPr/>
                    <a:lstStyle/>
                    <a:p>
                      <a:r>
                        <a:rPr lang="en-US" sz="900" dirty="0" smtClean="0"/>
                        <a:t>3700ft</a:t>
                      </a:r>
                      <a:endParaRPr lang="en-IN" sz="900" dirty="0"/>
                    </a:p>
                  </a:txBody>
                  <a:tcPr marL="121920" marR="121920"/>
                </a:tc>
                <a:tc>
                  <a:txBody>
                    <a:bodyPr/>
                    <a:lstStyle/>
                    <a:p>
                      <a:r>
                        <a:rPr lang="en-US" sz="900" dirty="0" smtClean="0"/>
                        <a:t>4875ft</a:t>
                      </a:r>
                      <a:endParaRPr lang="en-IN" sz="900" dirty="0"/>
                    </a:p>
                  </a:txBody>
                  <a:tcPr marL="121920" marR="121920"/>
                </a:tc>
                <a:tc>
                  <a:txBody>
                    <a:bodyPr/>
                    <a:lstStyle/>
                    <a:p>
                      <a:r>
                        <a:rPr lang="en-US" sz="900" dirty="0" smtClean="0"/>
                        <a:t>4200ft</a:t>
                      </a:r>
                      <a:endParaRPr lang="en-IN" sz="900" dirty="0"/>
                    </a:p>
                  </a:txBody>
                  <a:tcPr marL="121920" marR="121920"/>
                </a:tc>
                <a:tc>
                  <a:txBody>
                    <a:bodyPr/>
                    <a:lstStyle/>
                    <a:p>
                      <a:r>
                        <a:rPr lang="en-US" sz="900" dirty="0" smtClean="0"/>
                        <a:t>4080ft</a:t>
                      </a:r>
                      <a:endParaRPr lang="en-IN" sz="900" dirty="0"/>
                    </a:p>
                  </a:txBody>
                  <a:tcPr marL="121920" marR="121920"/>
                </a:tc>
                <a:tc>
                  <a:txBody>
                    <a:bodyPr/>
                    <a:lstStyle/>
                    <a:p>
                      <a:r>
                        <a:rPr lang="en-US" sz="900" dirty="0" smtClean="0"/>
                        <a:t>9000ft</a:t>
                      </a:r>
                      <a:endParaRPr lang="en-IN" sz="900" dirty="0"/>
                    </a:p>
                  </a:txBody>
                  <a:tcPr marL="121920" marR="121920"/>
                </a:tc>
                <a:tc>
                  <a:txBody>
                    <a:bodyPr/>
                    <a:lstStyle/>
                    <a:p>
                      <a:r>
                        <a:rPr lang="en-US" sz="900" dirty="0" smtClean="0"/>
                        <a:t>5700ft</a:t>
                      </a:r>
                      <a:endParaRPr lang="en-IN" sz="900" dirty="0"/>
                    </a:p>
                  </a:txBody>
                  <a:tcPr marL="121920" marR="121920"/>
                </a:tc>
              </a:tr>
              <a:tr h="382954">
                <a:tc>
                  <a:txBody>
                    <a:bodyPr/>
                    <a:lstStyle/>
                    <a:p>
                      <a:r>
                        <a:rPr lang="en-US" sz="900" dirty="0" smtClean="0"/>
                        <a:t>9.</a:t>
                      </a:r>
                      <a:endParaRPr lang="en-IN" sz="900" dirty="0"/>
                    </a:p>
                  </a:txBody>
                  <a:tcPr marL="121920" marR="121920"/>
                </a:tc>
                <a:tc>
                  <a:txBody>
                    <a:bodyPr/>
                    <a:lstStyle/>
                    <a:p>
                      <a:r>
                        <a:rPr lang="en-US" sz="900" dirty="0" smtClean="0"/>
                        <a:t>Provision for night landing </a:t>
                      </a:r>
                      <a:endParaRPr lang="en-IN" sz="900" dirty="0"/>
                    </a:p>
                  </a:txBody>
                  <a:tcPr marL="121920" marR="121920"/>
                </a:tc>
                <a:tc>
                  <a:txBody>
                    <a:bodyPr/>
                    <a:lstStyle/>
                    <a:p>
                      <a:r>
                        <a:rPr lang="en-US" sz="900" dirty="0" smtClean="0"/>
                        <a:t>No</a:t>
                      </a:r>
                      <a:endParaRPr lang="en-IN" sz="900" dirty="0"/>
                    </a:p>
                  </a:txBody>
                  <a:tcPr marL="121920" marR="121920"/>
                </a:tc>
                <a:tc>
                  <a:txBody>
                    <a:bodyPr/>
                    <a:lstStyle/>
                    <a:p>
                      <a:r>
                        <a:rPr lang="en-US" sz="900" dirty="0" smtClean="0"/>
                        <a:t>No</a:t>
                      </a:r>
                      <a:endParaRPr lang="en-IN" sz="900" dirty="0"/>
                    </a:p>
                  </a:txBody>
                  <a:tcPr marL="121920" marR="121920"/>
                </a:tc>
                <a:tc>
                  <a:txBody>
                    <a:bodyPr/>
                    <a:lstStyle/>
                    <a:p>
                      <a:r>
                        <a:rPr lang="en-US" sz="900" dirty="0" smtClean="0"/>
                        <a:t>No</a:t>
                      </a:r>
                      <a:endParaRPr lang="en-IN" sz="900" dirty="0"/>
                    </a:p>
                  </a:txBody>
                  <a:tcPr marL="121920" marR="121920"/>
                </a:tc>
                <a:tc>
                  <a:txBody>
                    <a:bodyPr/>
                    <a:lstStyle/>
                    <a:p>
                      <a:r>
                        <a:rPr lang="en-US" sz="900" dirty="0" smtClean="0"/>
                        <a:t>No</a:t>
                      </a:r>
                      <a:endParaRPr lang="en-IN" sz="900" dirty="0"/>
                    </a:p>
                  </a:txBody>
                  <a:tcPr marL="121920" marR="121920"/>
                </a:tc>
                <a:tc>
                  <a:txBody>
                    <a:bodyPr/>
                    <a:lstStyle/>
                    <a:p>
                      <a:r>
                        <a:rPr lang="en-US" sz="900" dirty="0" smtClean="0"/>
                        <a:t>No</a:t>
                      </a:r>
                      <a:endParaRPr lang="en-IN" sz="900" dirty="0"/>
                    </a:p>
                  </a:txBody>
                  <a:tcPr marL="121920" marR="121920"/>
                </a:tc>
                <a:tc>
                  <a:txBody>
                    <a:bodyPr/>
                    <a:lstStyle/>
                    <a:p>
                      <a:r>
                        <a:rPr lang="en-US" sz="900" dirty="0" smtClean="0"/>
                        <a:t>No</a:t>
                      </a:r>
                      <a:endParaRPr lang="en-IN" sz="900" dirty="0"/>
                    </a:p>
                  </a:txBody>
                  <a:tcPr marL="121920" marR="121920"/>
                </a:tc>
              </a:tr>
              <a:tr h="683846">
                <a:tc>
                  <a:txBody>
                    <a:bodyPr/>
                    <a:lstStyle/>
                    <a:p>
                      <a:r>
                        <a:rPr lang="en-US" sz="900" dirty="0" smtClean="0"/>
                        <a:t>10.</a:t>
                      </a:r>
                      <a:endParaRPr lang="en-IN" sz="900" dirty="0"/>
                    </a:p>
                  </a:txBody>
                  <a:tcPr marL="121920" marR="121920"/>
                </a:tc>
                <a:tc>
                  <a:txBody>
                    <a:bodyPr/>
                    <a:lstStyle/>
                    <a:p>
                      <a:r>
                        <a:rPr lang="en-US" sz="900" dirty="0" smtClean="0"/>
                        <a:t>Addl. Land to be acquired </a:t>
                      </a:r>
                      <a:endParaRPr lang="en-IN" sz="900" dirty="0"/>
                    </a:p>
                  </a:txBody>
                  <a:tcPr marL="121920" marR="121920"/>
                </a:tc>
                <a:tc>
                  <a:txBody>
                    <a:bodyPr/>
                    <a:lstStyle/>
                    <a:p>
                      <a:endParaRPr lang="en-IN" sz="900" dirty="0"/>
                    </a:p>
                  </a:txBody>
                  <a:tcPr marL="121920" marR="121920"/>
                </a:tc>
                <a:tc>
                  <a:txBody>
                    <a:bodyPr/>
                    <a:lstStyle/>
                    <a:p>
                      <a:r>
                        <a:rPr lang="en-US" sz="900" dirty="0" smtClean="0"/>
                        <a:t>Present land Available</a:t>
                      </a:r>
                    </a:p>
                    <a:p>
                      <a:r>
                        <a:rPr lang="en-US" sz="900" dirty="0" smtClean="0"/>
                        <a:t>(37.78 acres)</a:t>
                      </a:r>
                      <a:endParaRPr lang="en-IN" sz="900" dirty="0"/>
                    </a:p>
                  </a:txBody>
                  <a:tcPr marL="121920" marR="121920"/>
                </a:tc>
                <a:tc>
                  <a:txBody>
                    <a:bodyPr/>
                    <a:lstStyle/>
                    <a:p>
                      <a:endParaRPr lang="en-IN" sz="900" dirty="0"/>
                    </a:p>
                  </a:txBody>
                  <a:tcPr marL="121920" marR="121920"/>
                </a:tc>
                <a:tc>
                  <a:txBody>
                    <a:bodyPr/>
                    <a:lstStyle/>
                    <a:p>
                      <a:r>
                        <a:rPr lang="en-US" sz="900" dirty="0" smtClean="0"/>
                        <a:t>Present land Available</a:t>
                      </a:r>
                      <a:r>
                        <a:rPr lang="en-US" sz="900" baseline="0" dirty="0" smtClean="0"/>
                        <a:t> (441.24acres)</a:t>
                      </a:r>
                      <a:endParaRPr lang="en-IN" sz="900" dirty="0"/>
                    </a:p>
                  </a:txBody>
                  <a:tcPr marL="121920" marR="121920"/>
                </a:tc>
                <a:tc>
                  <a:txBody>
                    <a:bodyPr/>
                    <a:lstStyle/>
                    <a:p>
                      <a:r>
                        <a:rPr lang="en-US" sz="900" dirty="0" smtClean="0"/>
                        <a:t>Present land available (77.60 acres)</a:t>
                      </a:r>
                      <a:endParaRPr lang="en-IN" sz="900" dirty="0"/>
                    </a:p>
                  </a:txBody>
                  <a:tcPr marL="121920" marR="121920"/>
                </a:tc>
                <a:tc>
                  <a:txBody>
                    <a:bodyPr/>
                    <a:lstStyle/>
                    <a:p>
                      <a:endParaRPr lang="en-IN" sz="900" dirty="0"/>
                    </a:p>
                  </a:txBody>
                  <a:tcPr marL="121920" marR="121920"/>
                </a:tc>
              </a:tr>
            </a:tbl>
          </a:graphicData>
        </a:graphic>
      </p:graphicFrame>
    </p:spTree>
    <p:extLst>
      <p:ext uri="{BB962C8B-B14F-4D97-AF65-F5344CB8AC3E}">
        <p14:creationId xmlns:p14="http://schemas.microsoft.com/office/powerpoint/2010/main" val="36923075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extLst/>
          </p:nvPr>
        </p:nvGraphicFramePr>
        <p:xfrm>
          <a:off x="1525589" y="1591"/>
          <a:ext cx="1587" cy="1587"/>
        </p:xfrm>
        <a:graphic>
          <a:graphicData uri="http://schemas.openxmlformats.org/presentationml/2006/ole">
            <mc:AlternateContent xmlns:mc="http://schemas.openxmlformats.org/markup-compatibility/2006">
              <mc:Choice xmlns:v="urn:schemas-microsoft-com:vml" Requires="v">
                <p:oleObj spid="_x0000_s301114" name="think-cell Slide" r:id="rId4" imgW="360" imgH="360" progId="">
                  <p:embed/>
                </p:oleObj>
              </mc:Choice>
              <mc:Fallback>
                <p:oleObj name="think-cell Slide" r:id="rId4" imgW="360" imgH="360" progId="">
                  <p:embed/>
                  <p:pic>
                    <p:nvPicPr>
                      <p:cNvPr id="0"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89" y="1591"/>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4"/>
          </p:nvPr>
        </p:nvSpPr>
        <p:spPr/>
        <p:txBody>
          <a:bodyPr>
            <a:normAutofit fontScale="25000" lnSpcReduction="20000"/>
          </a:bodyPr>
          <a:lstStyle/>
          <a:p>
            <a:fld id="{313880FF-B11A-4FA9-B5CC-7226C1B8517C}" type="slidenum">
              <a:rPr lang="en-GB" smtClean="0">
                <a:solidFill>
                  <a:srgbClr val="000000"/>
                </a:solidFill>
              </a:rPr>
              <a:pPr/>
              <a:t>6</a:t>
            </a:fld>
            <a:endParaRPr lang="en-GB" dirty="0">
              <a:solidFill>
                <a:srgbClr val="000000"/>
              </a:solidFill>
            </a:endParaRPr>
          </a:p>
        </p:txBody>
      </p:sp>
      <p:cxnSp>
        <p:nvCxnSpPr>
          <p:cNvPr id="27" name="Straight Connector 26"/>
          <p:cNvCxnSpPr/>
          <p:nvPr/>
        </p:nvCxnSpPr>
        <p:spPr>
          <a:xfrm flipV="1">
            <a:off x="352351" y="750443"/>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1" y="343362"/>
            <a:ext cx="11247120" cy="425758"/>
          </a:xfrm>
          <a:prstGeom prst="rect">
            <a:avLst/>
          </a:prstGeom>
        </p:spPr>
        <p:txBody>
          <a:bodyPr wrap="square" anchor="b">
            <a:spAutoFit/>
          </a:bodyPr>
          <a:lstStyle/>
          <a:p>
            <a:pPr algn="just" defTabSz="914253">
              <a:lnSpc>
                <a:spcPts val="2599"/>
              </a:lnSpc>
              <a:defRPr/>
            </a:pPr>
            <a:r>
              <a:rPr lang="en-US" sz="2400" b="1" dirty="0" smtClean="0">
                <a:latin typeface="+mj-lt"/>
                <a:ea typeface="+mj-ea"/>
                <a:cs typeface="+mj-cs"/>
              </a:rPr>
              <a:t>Minimum commitments from Selected Airlines</a:t>
            </a:r>
            <a:endParaRPr lang="en-US" sz="2400" b="1" dirty="0">
              <a:latin typeface="+mj-lt"/>
              <a:ea typeface="+mj-ea"/>
              <a:cs typeface="+mj-cs"/>
            </a:endParaRPr>
          </a:p>
        </p:txBody>
      </p:sp>
      <p:sp>
        <p:nvSpPr>
          <p:cNvPr id="2" name="TextBox 1"/>
          <p:cNvSpPr txBox="1"/>
          <p:nvPr/>
        </p:nvSpPr>
        <p:spPr>
          <a:xfrm>
            <a:off x="447457" y="1157523"/>
            <a:ext cx="11152015" cy="2231380"/>
          </a:xfrm>
          <a:prstGeom prst="rect">
            <a:avLst/>
          </a:prstGeom>
          <a:noFill/>
        </p:spPr>
        <p:txBody>
          <a:bodyPr wrap="square" lIns="0" tIns="0" rIns="0" bIns="0" rtlCol="0">
            <a:spAutoFit/>
          </a:bodyPr>
          <a:lstStyle/>
          <a:p>
            <a:pPr marL="457200" indent="-457200" algn="just">
              <a:spcBef>
                <a:spcPts val="600"/>
              </a:spcBef>
              <a:buSzPct val="100000"/>
              <a:buAutoNum type="arabicPeriod"/>
            </a:pPr>
            <a:endParaRPr lang="en-US" sz="2000" dirty="0" smtClean="0"/>
          </a:p>
          <a:p>
            <a:pPr marL="457200" indent="-457200" algn="just">
              <a:spcBef>
                <a:spcPts val="600"/>
              </a:spcBef>
              <a:buSzPct val="100000"/>
              <a:buAutoNum type="arabicPeriod"/>
            </a:pPr>
            <a:r>
              <a:rPr lang="en-US" sz="2000" b="1" dirty="0" smtClean="0"/>
              <a:t>Fixed-wing aircraft</a:t>
            </a:r>
            <a:r>
              <a:rPr lang="en-US" sz="2000" dirty="0" smtClean="0"/>
              <a:t>: 50% of seats offered on an RCS Flight (subject </a:t>
            </a:r>
            <a:r>
              <a:rPr lang="en-US" sz="2000" dirty="0"/>
              <a:t>to a minimum and maximum of 9 seats and 40 seats </a:t>
            </a:r>
            <a:r>
              <a:rPr lang="en-US" sz="2000" dirty="0" smtClean="0"/>
              <a:t>respectively) </a:t>
            </a:r>
            <a:r>
              <a:rPr lang="en-US" sz="2000" dirty="0"/>
              <a:t>to </a:t>
            </a:r>
            <a:r>
              <a:rPr lang="en-US" sz="2000" dirty="0" smtClean="0"/>
              <a:t>be sold at or below specified Airfare Cap</a:t>
            </a:r>
          </a:p>
          <a:p>
            <a:pPr marL="457200" indent="-457200" algn="just">
              <a:spcBef>
                <a:spcPts val="600"/>
              </a:spcBef>
              <a:buSzPct val="100000"/>
              <a:buAutoNum type="arabicPeriod"/>
            </a:pPr>
            <a:endParaRPr lang="en-US" sz="1000" dirty="0" smtClean="0"/>
          </a:p>
          <a:p>
            <a:pPr marL="457200" indent="-457200" algn="just">
              <a:spcBef>
                <a:spcPts val="600"/>
              </a:spcBef>
              <a:buSzPct val="100000"/>
              <a:buAutoNum type="arabicPeriod"/>
            </a:pPr>
            <a:r>
              <a:rPr lang="en-US" sz="2000" b="1" dirty="0" smtClean="0"/>
              <a:t>Helicopters</a:t>
            </a:r>
            <a:r>
              <a:rPr lang="en-US" sz="2000" dirty="0" smtClean="0"/>
              <a:t>: 5 </a:t>
            </a:r>
            <a:r>
              <a:rPr lang="en-US" sz="2000" dirty="0"/>
              <a:t>Seats to be sold at or below specified Airfare Cap</a:t>
            </a:r>
            <a:endParaRPr lang="en-US" sz="2000" dirty="0" smtClean="0"/>
          </a:p>
          <a:p>
            <a:pPr marL="457200" indent="-457200" algn="just">
              <a:spcBef>
                <a:spcPts val="600"/>
              </a:spcBef>
              <a:buSzPct val="100000"/>
              <a:buAutoNum type="arabicPeriod"/>
            </a:pPr>
            <a:endParaRPr lang="en-US" sz="1000" dirty="0" smtClean="0"/>
          </a:p>
          <a:p>
            <a:pPr marL="457200" indent="-457200" algn="just">
              <a:spcBef>
                <a:spcPts val="600"/>
              </a:spcBef>
              <a:buSzPct val="100000"/>
              <a:buAutoNum type="arabicPeriod"/>
            </a:pPr>
            <a:r>
              <a:rPr lang="en-US" sz="2000" b="1" dirty="0" smtClean="0"/>
              <a:t>Frequency</a:t>
            </a:r>
            <a:r>
              <a:rPr lang="en-US" sz="2000" dirty="0" smtClean="0"/>
              <a:t>: Minimum 3 Flights </a:t>
            </a:r>
            <a:r>
              <a:rPr lang="en-US" sz="2000" dirty="0"/>
              <a:t>per week and </a:t>
            </a:r>
            <a:r>
              <a:rPr lang="en-US" sz="2000" dirty="0" smtClean="0"/>
              <a:t>Maximum 7 </a:t>
            </a:r>
            <a:r>
              <a:rPr lang="en-US" sz="2000" dirty="0"/>
              <a:t>Flights per week</a:t>
            </a:r>
          </a:p>
        </p:txBody>
      </p:sp>
    </p:spTree>
    <p:extLst>
      <p:ext uri="{BB962C8B-B14F-4D97-AF65-F5344CB8AC3E}">
        <p14:creationId xmlns:p14="http://schemas.microsoft.com/office/powerpoint/2010/main" val="1762785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eaLnBrk="1" latinLnBrk="0" hangingPunct="1"/>
            <a:fld id="{69E29E33-B620-47F9-BB04-8846C2A5AFCC}" type="slidenum">
              <a:rPr kumimoji="0" lang="en-US" smtClean="0"/>
              <a:pPr eaLnBrk="1" latinLnBrk="0" hangingPunct="1"/>
              <a:t>7</a:t>
            </a:fld>
            <a:endParaRPr kumimoji="0" lang="en-US"/>
          </a:p>
        </p:txBody>
      </p:sp>
      <p:graphicFrame>
        <p:nvGraphicFramePr>
          <p:cNvPr id="5" name="Content Placeholder 3"/>
          <p:cNvGraphicFramePr>
            <a:graphicFrameLocks/>
          </p:cNvGraphicFramePr>
          <p:nvPr>
            <p:extLst>
              <p:ext uri="{D42A27DB-BD31-4B8C-83A1-F6EECF244321}">
                <p14:modId xmlns:p14="http://schemas.microsoft.com/office/powerpoint/2010/main" val="4187463102"/>
              </p:ext>
            </p:extLst>
          </p:nvPr>
        </p:nvGraphicFramePr>
        <p:xfrm>
          <a:off x="279508" y="934380"/>
          <a:ext cx="11543298" cy="5691802"/>
        </p:xfrm>
        <a:graphic>
          <a:graphicData uri="http://schemas.openxmlformats.org/drawingml/2006/table">
            <a:tbl>
              <a:tblPr firstRow="1" bandRow="1">
                <a:tableStyleId>{616DA210-FB5B-4158-B5E0-FEB733F419BA}</a:tableStyleId>
              </a:tblPr>
              <a:tblGrid>
                <a:gridCol w="1324841"/>
                <a:gridCol w="1324841"/>
                <a:gridCol w="1324841"/>
                <a:gridCol w="1324841"/>
                <a:gridCol w="1324841"/>
                <a:gridCol w="1324841"/>
                <a:gridCol w="1324841"/>
                <a:gridCol w="2269411"/>
              </a:tblGrid>
              <a:tr h="837770">
                <a:tc>
                  <a:txBody>
                    <a:bodyPr/>
                    <a:lstStyle/>
                    <a:p>
                      <a:pPr marL="0" marR="0" algn="ctr">
                        <a:lnSpc>
                          <a:spcPct val="100000"/>
                        </a:lnSpc>
                        <a:spcBef>
                          <a:spcPts val="0"/>
                        </a:spcBef>
                        <a:spcAft>
                          <a:spcPts val="0"/>
                        </a:spcAft>
                      </a:pPr>
                      <a:r>
                        <a:rPr lang="en-US" sz="1400" dirty="0" smtClean="0"/>
                        <a:t>S.NO</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Name </a:t>
                      </a:r>
                      <a:r>
                        <a:rPr lang="en-US" sz="1400" dirty="0" smtClean="0"/>
                        <a:t>of</a:t>
                      </a:r>
                      <a:endParaRPr lang="en-US" sz="1400" dirty="0"/>
                    </a:p>
                    <a:p>
                      <a:pPr marL="0" marR="0" algn="ctr">
                        <a:lnSpc>
                          <a:spcPct val="100000"/>
                        </a:lnSpc>
                        <a:spcBef>
                          <a:spcPts val="0"/>
                        </a:spcBef>
                        <a:spcAft>
                          <a:spcPts val="0"/>
                        </a:spcAft>
                      </a:pPr>
                      <a:r>
                        <a:rPr lang="en-US" sz="1400" dirty="0"/>
                        <a:t>Air strip</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District</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u="none" strike="noStrike" kern="0" dirty="0"/>
                        <a:t>Flying time from Jaipur</a:t>
                      </a:r>
                      <a:endParaRPr lang="en-US" sz="1400" u="sng" kern="0" dirty="0"/>
                    </a:p>
                    <a:p>
                      <a:pPr marL="0" marR="0" algn="ctr">
                        <a:lnSpc>
                          <a:spcPct val="100000"/>
                        </a:lnSpc>
                        <a:spcBef>
                          <a:spcPts val="0"/>
                        </a:spcBef>
                        <a:spcAft>
                          <a:spcPts val="0"/>
                        </a:spcAft>
                      </a:pPr>
                      <a:r>
                        <a:rPr lang="en-US" sz="1400" dirty="0"/>
                        <a:t>[hh:mm]</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Dimension of  Runway</a:t>
                      </a:r>
                    </a:p>
                    <a:p>
                      <a:pPr marL="0" marR="0" algn="ctr">
                        <a:lnSpc>
                          <a:spcPct val="100000"/>
                        </a:lnSpc>
                        <a:spcBef>
                          <a:spcPts val="0"/>
                        </a:spcBef>
                        <a:spcAft>
                          <a:spcPts val="0"/>
                        </a:spcAft>
                      </a:pPr>
                      <a:r>
                        <a:rPr lang="en-US" sz="1400" dirty="0"/>
                        <a:t>(in feet)</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smtClean="0"/>
                        <a:t>Surface</a:t>
                      </a:r>
                      <a:endParaRPr lang="en-US" sz="1400" dirty="0"/>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Owner/</a:t>
                      </a:r>
                    </a:p>
                    <a:p>
                      <a:pPr marL="0" marR="0" algn="ctr">
                        <a:lnSpc>
                          <a:spcPct val="100000"/>
                        </a:lnSpc>
                        <a:spcBef>
                          <a:spcPts val="0"/>
                        </a:spcBef>
                        <a:spcAft>
                          <a:spcPts val="0"/>
                        </a:spcAft>
                      </a:pPr>
                      <a:r>
                        <a:rPr lang="en-US" sz="1400" dirty="0"/>
                        <a:t>Operator</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Class of aircraft permitted to operate</a:t>
                      </a:r>
                      <a:endParaRPr lang="en-US" sz="1400" dirty="0">
                        <a:solidFill>
                          <a:schemeClr val="bg1"/>
                        </a:solidFill>
                        <a:latin typeface="Calibri" pitchFamily="34" charset="0"/>
                        <a:ea typeface="Times New Roman"/>
                      </a:endParaRPr>
                    </a:p>
                  </a:txBody>
                  <a:tcPr marL="68580" marR="68580" marT="0" marB="0" anchor="ctr">
                    <a:solidFill>
                      <a:schemeClr val="bg2">
                        <a:lumMod val="75000"/>
                      </a:schemeClr>
                    </a:solidFill>
                  </a:tcPr>
                </a:tc>
              </a:tr>
              <a:tr h="481718">
                <a:tc>
                  <a:txBody>
                    <a:bodyPr/>
                    <a:lstStyle/>
                    <a:p>
                      <a:pPr marL="0" marR="0" algn="ctr">
                        <a:lnSpc>
                          <a:spcPct val="115000"/>
                        </a:lnSpc>
                        <a:spcBef>
                          <a:spcPts val="0"/>
                        </a:spcBef>
                        <a:spcAft>
                          <a:spcPts val="0"/>
                        </a:spcAft>
                      </a:pPr>
                      <a:r>
                        <a:rPr lang="en-US" sz="1600" dirty="0" smtClean="0"/>
                        <a:t>01</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Tilwara</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Banswara</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strike="noStrike" kern="0" dirty="0" smtClean="0"/>
                        <a:t>00:50</a:t>
                      </a:r>
                      <a:endParaRPr lang="en-US" sz="1400" b="1" u="sng" kern="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6192 x 30</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Bitumen</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Heavy (Airliner)</a:t>
                      </a:r>
                      <a:endParaRPr lang="en-US" sz="1400" dirty="0">
                        <a:solidFill>
                          <a:schemeClr val="bg1"/>
                        </a:solidFill>
                        <a:latin typeface="Calibri" pitchFamily="34" charset="0"/>
                        <a:ea typeface="Times New Roman"/>
                      </a:endParaRPr>
                    </a:p>
                  </a:txBody>
                  <a:tcPr marL="68580" marR="68580" marT="0" marB="0" anchor="ctr"/>
                </a:tc>
              </a:tr>
              <a:tr h="481718">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600" dirty="0" smtClean="0"/>
                        <a:t>02</a:t>
                      </a:r>
                      <a:endParaRPr lang="en-US" sz="1600" dirty="0" smtClean="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a:t>Hamirgarh</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Bhilwara</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strike="noStrike" kern="0" dirty="0"/>
                        <a:t>00:35</a:t>
                      </a:r>
                      <a:endParaRPr lang="en-US" sz="1400" b="1" u="sng" kern="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6000 x100</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Heavy (Airliner)</a:t>
                      </a:r>
                      <a:endParaRPr lang="en-US" sz="1400" dirty="0">
                        <a:solidFill>
                          <a:schemeClr val="bg1"/>
                        </a:solidFill>
                        <a:latin typeface="Calibri" pitchFamily="34" charset="0"/>
                        <a:ea typeface="Times New Roman"/>
                      </a:endParaRPr>
                    </a:p>
                  </a:txBody>
                  <a:tcPr marL="68580" marR="68580" marT="0" marB="0" anchor="ctr"/>
                </a:tc>
              </a:tr>
              <a:tr h="481718">
                <a:tc>
                  <a:txBody>
                    <a:bodyPr/>
                    <a:lstStyle/>
                    <a:p>
                      <a:pPr marL="0" marR="0" algn="ctr">
                        <a:lnSpc>
                          <a:spcPct val="115000"/>
                        </a:lnSpc>
                        <a:spcBef>
                          <a:spcPts val="0"/>
                        </a:spcBef>
                        <a:spcAft>
                          <a:spcPts val="0"/>
                        </a:spcAft>
                      </a:pPr>
                      <a:r>
                        <a:rPr lang="en-US" sz="1600" dirty="0" smtClean="0"/>
                        <a:t>03</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Kolana</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Jhalawar</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00:35</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5700  x100</a:t>
                      </a:r>
                      <a:endParaRPr lang="en-US" sz="1400" dirty="0">
                        <a:solidFill>
                          <a:schemeClr val="bg1"/>
                        </a:solidFill>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Heavy (Airliner)</a:t>
                      </a:r>
                      <a:endParaRPr lang="en-US" sz="1400" dirty="0">
                        <a:solidFill>
                          <a:schemeClr val="bg1"/>
                        </a:solidFill>
                        <a:latin typeface="Calibri" pitchFamily="34" charset="0"/>
                        <a:ea typeface="Times New Roman"/>
                      </a:endParaRPr>
                    </a:p>
                  </a:txBody>
                  <a:tcPr marL="68580" marR="68580" marT="0" marB="0" anchor="ctr"/>
                </a:tc>
              </a:tr>
              <a:tr h="481718">
                <a:tc>
                  <a:txBody>
                    <a:bodyPr/>
                    <a:lstStyle/>
                    <a:p>
                      <a:pPr marL="0" marR="0" algn="ctr">
                        <a:lnSpc>
                          <a:spcPct val="115000"/>
                        </a:lnSpc>
                        <a:spcBef>
                          <a:spcPts val="0"/>
                        </a:spcBef>
                        <a:spcAft>
                          <a:spcPts val="0"/>
                        </a:spcAft>
                      </a:pPr>
                      <a:r>
                        <a:rPr lang="en-US" sz="1600" dirty="0" smtClean="0"/>
                        <a:t>04</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Sirohi</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Sirohi</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01:00</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5904 </a:t>
                      </a:r>
                      <a:r>
                        <a:rPr lang="en-US" sz="1400" smtClean="0"/>
                        <a:t>x 100</a:t>
                      </a:r>
                      <a:endParaRPr lang="en-US" sz="1400" dirty="0">
                        <a:solidFill>
                          <a:schemeClr val="bg1"/>
                        </a:solidFill>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Heavy (Airliner)</a:t>
                      </a:r>
                      <a:endParaRPr lang="en-US" sz="1400" dirty="0">
                        <a:solidFill>
                          <a:schemeClr val="bg1"/>
                        </a:solidFill>
                        <a:latin typeface="Calibri" pitchFamily="34" charset="0"/>
                        <a:ea typeface="Times New Roman"/>
                      </a:endParaRPr>
                    </a:p>
                  </a:txBody>
                  <a:tcPr marL="68580" marR="68580" marT="0" marB="0" anchor="ctr"/>
                </a:tc>
              </a:tr>
              <a:tr h="481718">
                <a:tc>
                  <a:txBody>
                    <a:bodyPr/>
                    <a:lstStyle/>
                    <a:p>
                      <a:pPr marL="0" marR="0" algn="ctr">
                        <a:lnSpc>
                          <a:spcPct val="115000"/>
                        </a:lnSpc>
                        <a:spcBef>
                          <a:spcPts val="0"/>
                        </a:spcBef>
                        <a:spcAft>
                          <a:spcPts val="0"/>
                        </a:spcAft>
                      </a:pPr>
                      <a:r>
                        <a:rPr lang="en-US" sz="1600" dirty="0" smtClean="0"/>
                        <a:t>05</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Tarpura</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Sikar</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00:15</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5023 x 100</a:t>
                      </a:r>
                      <a:endParaRPr lang="en-US" sz="1400" dirty="0">
                        <a:solidFill>
                          <a:schemeClr val="bg1"/>
                        </a:solidFill>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Heavy (Airliner)</a:t>
                      </a:r>
                      <a:endParaRPr lang="en-US" sz="1400" dirty="0">
                        <a:solidFill>
                          <a:schemeClr val="bg1"/>
                        </a:solidFill>
                        <a:latin typeface="Calibri" pitchFamily="34" charset="0"/>
                        <a:ea typeface="Times New Roman"/>
                      </a:endParaRPr>
                    </a:p>
                  </a:txBody>
                  <a:tcPr marL="68580" marR="68580" marT="0" marB="0" anchor="ctr"/>
                </a:tc>
              </a:tr>
              <a:tr h="481718">
                <a:tc>
                  <a:txBody>
                    <a:bodyPr/>
                    <a:lstStyle/>
                    <a:p>
                      <a:pPr marL="0" marR="0" algn="ctr">
                        <a:lnSpc>
                          <a:spcPct val="115000"/>
                        </a:lnSpc>
                        <a:spcBef>
                          <a:spcPts val="0"/>
                        </a:spcBef>
                        <a:spcAft>
                          <a:spcPts val="0"/>
                        </a:spcAft>
                      </a:pPr>
                      <a:r>
                        <a:rPr lang="en-US" sz="1600" dirty="0" smtClean="0"/>
                        <a:t>06</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latin typeface="+mn-lt"/>
                        </a:rPr>
                        <a:t>Pratapgarh</a:t>
                      </a: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latin typeface="+mn-lt"/>
                        </a:rPr>
                        <a:t>Pratapgarh</a:t>
                      </a:r>
                    </a:p>
                  </a:txBody>
                  <a:tcPr marL="68580" marR="68580" marT="0" marB="0" anchor="ctr"/>
                </a:tc>
                <a:tc>
                  <a:txBody>
                    <a:bodyPr/>
                    <a:lstStyle/>
                    <a:p>
                      <a:pPr algn="ctr"/>
                      <a:r>
                        <a:rPr lang="en-US" sz="1400" dirty="0" smtClean="0">
                          <a:latin typeface="+mn-lt"/>
                        </a:rPr>
                        <a:t>00:45</a:t>
                      </a:r>
                      <a:endParaRPr lang="en-US" sz="1400" dirty="0">
                        <a:latin typeface="+mn-lt"/>
                      </a:endParaRPr>
                    </a:p>
                  </a:txBody>
                  <a:tcPr marL="68580" marR="68580" marT="0" marB="0" anchor="ctr"/>
                </a:tc>
                <a:tc>
                  <a:txBody>
                    <a:bodyPr/>
                    <a:lstStyle/>
                    <a:p>
                      <a:pPr algn="ctr"/>
                      <a:r>
                        <a:rPr lang="en-US" sz="1400" dirty="0" smtClean="0">
                          <a:latin typeface="+mn-lt"/>
                        </a:rPr>
                        <a:t>5200 x 100</a:t>
                      </a:r>
                      <a:endParaRPr lang="en-US" sz="1400" dirty="0">
                        <a:latin typeface="+mn-lt"/>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latin typeface="+mn-lt"/>
                        </a:rPr>
                        <a:t>Bitumen</a:t>
                      </a:r>
                      <a:endParaRPr lang="en-US" sz="1400" dirty="0" smtClean="0">
                        <a:latin typeface="+mn-lt"/>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latin typeface="+mn-lt"/>
                        </a:rPr>
                        <a:t>State Govt.</a:t>
                      </a:r>
                      <a:endParaRPr lang="en-US" sz="1400" dirty="0">
                        <a:latin typeface="+mn-lt"/>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Heavy (Airliner)</a:t>
                      </a:r>
                      <a:endParaRPr lang="en-US" sz="1400" dirty="0" smtClean="0">
                        <a:solidFill>
                          <a:schemeClr val="bg1"/>
                        </a:solidFill>
                        <a:latin typeface="Calibri" pitchFamily="34" charset="0"/>
                        <a:ea typeface="Times New Roman"/>
                      </a:endParaRPr>
                    </a:p>
                  </a:txBody>
                  <a:tcPr marL="68580" marR="68580" marT="0" marB="0" anchor="ctr"/>
                </a:tc>
              </a:tr>
              <a:tr h="490931">
                <a:tc>
                  <a:txBody>
                    <a:bodyPr/>
                    <a:lstStyle/>
                    <a:p>
                      <a:pPr marL="0" marR="0" algn="ctr">
                        <a:lnSpc>
                          <a:spcPct val="115000"/>
                        </a:lnSpc>
                        <a:spcBef>
                          <a:spcPts val="0"/>
                        </a:spcBef>
                        <a:spcAft>
                          <a:spcPts val="0"/>
                        </a:spcAft>
                      </a:pPr>
                      <a:r>
                        <a:rPr lang="en-US" sz="1600" dirty="0" smtClean="0"/>
                        <a:t>07</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Jhunjhunu</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Jhunjhunu</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00:20</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5000 x 100</a:t>
                      </a:r>
                      <a:endParaRPr lang="en-US" sz="1400" dirty="0">
                        <a:solidFill>
                          <a:schemeClr val="bg1"/>
                        </a:solidFill>
                        <a:latin typeface="Calibri" pitchFamily="34" charset="0"/>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Heavy (Airliner)</a:t>
                      </a:r>
                      <a:endParaRPr lang="en-US" sz="1400" dirty="0" smtClean="0">
                        <a:solidFill>
                          <a:schemeClr val="bg1"/>
                        </a:solidFill>
                        <a:latin typeface="Calibri" pitchFamily="34" charset="0"/>
                        <a:ea typeface="Times New Roman"/>
                      </a:endParaRPr>
                    </a:p>
                  </a:txBody>
                  <a:tcPr marL="68580" marR="68580" marT="0" marB="0" anchor="ctr"/>
                </a:tc>
              </a:tr>
              <a:tr h="490931">
                <a:tc>
                  <a:txBody>
                    <a:bodyPr/>
                    <a:lstStyle/>
                    <a:p>
                      <a:pPr marL="0" marR="0" algn="ctr">
                        <a:lnSpc>
                          <a:spcPct val="115000"/>
                        </a:lnSpc>
                        <a:spcBef>
                          <a:spcPts val="0"/>
                        </a:spcBef>
                        <a:spcAft>
                          <a:spcPts val="0"/>
                        </a:spcAft>
                      </a:pPr>
                      <a:r>
                        <a:rPr lang="en-US" sz="1600" dirty="0" smtClean="0"/>
                        <a:t>08</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Nagaur</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Nagaur</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kern="0" dirty="0" smtClean="0"/>
                        <a:t>00:35</a:t>
                      </a:r>
                      <a:endParaRPr lang="en-US" sz="1400" b="0" u="none" kern="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5000 x 100</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Bitumen</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smtClean="0"/>
                        <a:t>Heavy (Airliner)</a:t>
                      </a:r>
                      <a:endParaRPr lang="en-US" sz="1400" dirty="0" smtClean="0">
                        <a:solidFill>
                          <a:schemeClr val="bg1"/>
                        </a:solidFill>
                        <a:latin typeface="Calibri" pitchFamily="34" charset="0"/>
                        <a:ea typeface="Times New Roman"/>
                      </a:endParaRPr>
                    </a:p>
                  </a:txBody>
                  <a:tcPr marL="68580" marR="68580" marT="0" marB="0" anchor="ctr"/>
                </a:tc>
              </a:tr>
              <a:tr h="490931">
                <a:tc>
                  <a:txBody>
                    <a:bodyPr/>
                    <a:lstStyle/>
                    <a:p>
                      <a:pPr marL="0" marR="0" algn="ctr">
                        <a:lnSpc>
                          <a:spcPct val="115000"/>
                        </a:lnSpc>
                        <a:spcBef>
                          <a:spcPts val="0"/>
                        </a:spcBef>
                        <a:spcAft>
                          <a:spcPts val="0"/>
                        </a:spcAft>
                      </a:pPr>
                      <a:r>
                        <a:rPr lang="en-US" sz="1600" dirty="0" smtClean="0"/>
                        <a:t>09</a:t>
                      </a:r>
                      <a:endParaRPr lang="en-US" sz="1600" dirty="0">
                        <a:solidFill>
                          <a:schemeClr val="bg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Parihara</a:t>
                      </a:r>
                    </a:p>
                    <a:p>
                      <a:pPr algn="ctr"/>
                      <a:r>
                        <a:rPr lang="en-US" sz="1400" dirty="0" smtClean="0"/>
                        <a:t>Ratangarh</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Churu</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00:30</a:t>
                      </a:r>
                      <a:endParaRPr lang="en-US" sz="1400" dirty="0">
                        <a:solidFill>
                          <a:schemeClr val="bg1"/>
                        </a:solidFill>
                        <a:latin typeface="Calibri" pitchFamily="34" charset="0"/>
                      </a:endParaRPr>
                    </a:p>
                  </a:txBody>
                  <a:tcPr marL="68580" marR="68580" marT="0" marB="0" anchor="ctr"/>
                </a:tc>
                <a:tc>
                  <a:txBody>
                    <a:bodyPr/>
                    <a:lstStyle/>
                    <a:p>
                      <a:pPr algn="ctr"/>
                      <a:r>
                        <a:rPr lang="en-US" sz="1400" dirty="0" smtClean="0"/>
                        <a:t>5000 x 100</a:t>
                      </a:r>
                      <a:endParaRPr lang="en-US" sz="1400" dirty="0">
                        <a:solidFill>
                          <a:schemeClr val="bg1"/>
                        </a:solidFill>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solidFill>
                          <a:schemeClr val="bg1"/>
                        </a:solidFill>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solidFill>
                          <a:schemeClr val="bg1"/>
                        </a:solidFill>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smtClean="0"/>
                        <a:t>Heavy (Airliner)</a:t>
                      </a:r>
                      <a:endParaRPr lang="en-US" sz="1400" dirty="0" smtClean="0">
                        <a:solidFill>
                          <a:schemeClr val="bg1"/>
                        </a:solidFill>
                        <a:latin typeface="Calibri" pitchFamily="34" charset="0"/>
                        <a:ea typeface="Times New Roman"/>
                      </a:endParaRPr>
                    </a:p>
                  </a:txBody>
                  <a:tcPr marL="68580" marR="68580" marT="0" marB="0" anchor="ctr"/>
                </a:tc>
              </a:tr>
              <a:tr h="490931">
                <a:tc>
                  <a:txBody>
                    <a:bodyPr/>
                    <a:lstStyle/>
                    <a:p>
                      <a:pPr marL="0" marR="0" algn="ctr">
                        <a:lnSpc>
                          <a:spcPct val="115000"/>
                        </a:lnSpc>
                        <a:spcBef>
                          <a:spcPts val="0"/>
                        </a:spcBef>
                        <a:spcAft>
                          <a:spcPts val="0"/>
                        </a:spcAft>
                      </a:pPr>
                      <a:r>
                        <a:rPr lang="en-US" sz="1600" dirty="0" smtClean="0">
                          <a:solidFill>
                            <a:schemeClr val="tx1"/>
                          </a:solidFill>
                          <a:latin typeface="+mn-lt"/>
                          <a:ea typeface="+mn-ea"/>
                        </a:rPr>
                        <a:t>10</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Noon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Jalore</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kern="0" dirty="0" smtClean="0"/>
                        <a:t>00:50</a:t>
                      </a:r>
                      <a:endParaRPr lang="en-US" sz="1400" b="0" u="none" kern="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5000 x 100</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Heavy (Airliner)</a:t>
                      </a:r>
                      <a:endParaRPr lang="en-US" sz="1400" dirty="0" smtClean="0">
                        <a:solidFill>
                          <a:schemeClr val="bg1"/>
                        </a:solidFill>
                        <a:latin typeface="Calibri" pitchFamily="34" charset="0"/>
                        <a:ea typeface="Times New Roman"/>
                      </a:endParaRPr>
                    </a:p>
                  </a:txBody>
                  <a:tcPr marL="68580" marR="68580" marT="0" marB="0" anchor="ctr"/>
                </a:tc>
              </a:tr>
            </a:tbl>
          </a:graphicData>
        </a:graphic>
      </p:graphicFrame>
      <p:sp>
        <p:nvSpPr>
          <p:cNvPr id="6" name="TextBox 5"/>
          <p:cNvSpPr txBox="1"/>
          <p:nvPr/>
        </p:nvSpPr>
        <p:spPr>
          <a:xfrm>
            <a:off x="0" y="0"/>
            <a:ext cx="12192000" cy="861774"/>
          </a:xfrm>
          <a:prstGeom prst="rect">
            <a:avLst/>
          </a:prstGeom>
          <a:noFill/>
        </p:spPr>
        <p:txBody>
          <a:bodyPr wrap="square" rtlCol="0">
            <a:spAutoFit/>
          </a:bodyPr>
          <a:lstStyle/>
          <a:p>
            <a:pPr algn="ct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spc="3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STATE OWNED AIRSTRIPS </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b="1" spc="1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rebuchet MS" pitchFamily="34" charset="0"/>
              </a:rPr>
              <a:t>RUNWAY LENGTH 5000 FT AND ABOVE</a:t>
            </a:r>
            <a:endParaRPr lang="en-IN" dirty="0"/>
          </a:p>
        </p:txBody>
      </p:sp>
    </p:spTree>
    <p:extLst>
      <p:ext uri="{BB962C8B-B14F-4D97-AF65-F5344CB8AC3E}">
        <p14:creationId xmlns:p14="http://schemas.microsoft.com/office/powerpoint/2010/main" val="401172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02336" y="0"/>
            <a:ext cx="11379200" cy="987552"/>
          </a:xfrm>
          <a:effectLst>
            <a:outerShdw blurRad="50800" dist="38100" algn="l" rotWithShape="0">
              <a:prstClr val="black">
                <a:alpha val="40000"/>
              </a:prstClr>
            </a:outerShdw>
          </a:effectLst>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4400" b="1" spc="3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STATE OWNED AIRSTRIPS </a:t>
            </a:r>
            <a:r>
              <a:rPr lang="en-U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en-US"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en-US" sz="2500" b="1" spc="1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rebuchet MS" pitchFamily="34" charset="0"/>
              </a:rPr>
              <a:t>RUNWAY LENGTH BELOW 5000 FT</a:t>
            </a:r>
            <a:endParaRPr lang="en-US" sz="2500" b="1" spc="1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rebuchet MS" pitchFamily="34" charset="0"/>
            </a:endParaRPr>
          </a:p>
        </p:txBody>
      </p:sp>
      <p:sp>
        <p:nvSpPr>
          <p:cNvPr id="4" name="Slide Number Placeholder 3"/>
          <p:cNvSpPr>
            <a:spLocks noGrp="1"/>
          </p:cNvSpPr>
          <p:nvPr>
            <p:ph type="sldNum" sz="quarter" idx="12"/>
          </p:nvPr>
        </p:nvSpPr>
        <p:spPr/>
        <p:txBody>
          <a:bodyPr/>
          <a:lstStyle/>
          <a:p>
            <a:fld id="{70823BBB-9329-F346-96DB-EF56914B3DAF}" type="slidenum">
              <a:rPr lang="en-US" smtClean="0"/>
              <a:t>8</a:t>
            </a:fld>
            <a:endParaRPr lang="en-US"/>
          </a:p>
        </p:txBody>
      </p:sp>
      <p:graphicFrame>
        <p:nvGraphicFramePr>
          <p:cNvPr id="8" name="Content Placeholder 3"/>
          <p:cNvGraphicFramePr>
            <a:graphicFrameLocks/>
          </p:cNvGraphicFramePr>
          <p:nvPr>
            <p:extLst>
              <p:ext uri="{D42A27DB-BD31-4B8C-83A1-F6EECF244321}">
                <p14:modId xmlns:p14="http://schemas.microsoft.com/office/powerpoint/2010/main" val="576000719"/>
              </p:ext>
            </p:extLst>
          </p:nvPr>
        </p:nvGraphicFramePr>
        <p:xfrm>
          <a:off x="283953" y="1453365"/>
          <a:ext cx="11654763" cy="5024708"/>
        </p:xfrm>
        <a:graphic>
          <a:graphicData uri="http://schemas.openxmlformats.org/drawingml/2006/table">
            <a:tbl>
              <a:tblPr firstRow="1" bandRow="1">
                <a:tableStyleId>{616DA210-FB5B-4158-B5E0-FEB733F419BA}</a:tableStyleId>
              </a:tblPr>
              <a:tblGrid>
                <a:gridCol w="1324841"/>
                <a:gridCol w="1324841"/>
                <a:gridCol w="1324841"/>
                <a:gridCol w="1324841"/>
                <a:gridCol w="1324841"/>
                <a:gridCol w="1324841"/>
                <a:gridCol w="1324841"/>
                <a:gridCol w="2380876"/>
              </a:tblGrid>
              <a:tr h="953036">
                <a:tc>
                  <a:txBody>
                    <a:bodyPr/>
                    <a:lstStyle/>
                    <a:p>
                      <a:pPr marL="0" marR="0" algn="ctr">
                        <a:lnSpc>
                          <a:spcPct val="100000"/>
                        </a:lnSpc>
                        <a:spcBef>
                          <a:spcPts val="0"/>
                        </a:spcBef>
                        <a:spcAft>
                          <a:spcPts val="0"/>
                        </a:spcAft>
                      </a:pPr>
                      <a:r>
                        <a:rPr lang="en-US" sz="1800" dirty="0" smtClean="0"/>
                        <a:t>S.NO</a:t>
                      </a:r>
                      <a:endParaRPr lang="en-US" sz="18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Name </a:t>
                      </a:r>
                      <a:r>
                        <a:rPr lang="en-US" sz="1400" dirty="0" smtClean="0"/>
                        <a:t>of</a:t>
                      </a:r>
                      <a:endParaRPr lang="en-US" sz="1400" dirty="0"/>
                    </a:p>
                    <a:p>
                      <a:pPr marL="0" marR="0" algn="ctr">
                        <a:lnSpc>
                          <a:spcPct val="100000"/>
                        </a:lnSpc>
                        <a:spcBef>
                          <a:spcPts val="0"/>
                        </a:spcBef>
                        <a:spcAft>
                          <a:spcPts val="0"/>
                        </a:spcAft>
                      </a:pPr>
                      <a:r>
                        <a:rPr lang="en-US" sz="1400" dirty="0" smtClean="0"/>
                        <a:t>Airstrip</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District</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u="none" strike="noStrike" kern="0" dirty="0"/>
                        <a:t>Flying time from Jaipur</a:t>
                      </a:r>
                      <a:endParaRPr lang="en-US" sz="1400" u="sng" kern="0" dirty="0"/>
                    </a:p>
                    <a:p>
                      <a:pPr marL="0" marR="0" algn="ctr">
                        <a:lnSpc>
                          <a:spcPct val="100000"/>
                        </a:lnSpc>
                        <a:spcBef>
                          <a:spcPts val="0"/>
                        </a:spcBef>
                        <a:spcAft>
                          <a:spcPts val="0"/>
                        </a:spcAft>
                      </a:pPr>
                      <a:r>
                        <a:rPr lang="en-US" sz="1400" dirty="0"/>
                        <a:t>[hh:mm]</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Dimension of  Runway</a:t>
                      </a:r>
                    </a:p>
                    <a:p>
                      <a:pPr marL="0" marR="0" algn="ctr">
                        <a:lnSpc>
                          <a:spcPct val="100000"/>
                        </a:lnSpc>
                        <a:spcBef>
                          <a:spcPts val="0"/>
                        </a:spcBef>
                        <a:spcAft>
                          <a:spcPts val="0"/>
                        </a:spcAft>
                      </a:pPr>
                      <a:r>
                        <a:rPr lang="en-US" sz="1400" dirty="0"/>
                        <a:t>(in feet)</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smtClean="0"/>
                        <a:t>Surface</a:t>
                      </a:r>
                      <a:endParaRPr lang="en-US" sz="1400" dirty="0"/>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Owner/</a:t>
                      </a:r>
                    </a:p>
                    <a:p>
                      <a:pPr marL="0" marR="0" algn="ctr">
                        <a:lnSpc>
                          <a:spcPct val="100000"/>
                        </a:lnSpc>
                        <a:spcBef>
                          <a:spcPts val="0"/>
                        </a:spcBef>
                        <a:spcAft>
                          <a:spcPts val="0"/>
                        </a:spcAft>
                      </a:pPr>
                      <a:r>
                        <a:rPr lang="en-US" sz="1400" dirty="0"/>
                        <a:t>Operator</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00000"/>
                        </a:lnSpc>
                        <a:spcBef>
                          <a:spcPts val="0"/>
                        </a:spcBef>
                        <a:spcAft>
                          <a:spcPts val="0"/>
                        </a:spcAft>
                      </a:pPr>
                      <a:r>
                        <a:rPr lang="en-US" sz="1400" dirty="0"/>
                        <a:t>Class of aircraft permitted to operate</a:t>
                      </a:r>
                      <a:endParaRPr lang="en-US" sz="1400" dirty="0">
                        <a:solidFill>
                          <a:schemeClr val="tx1"/>
                        </a:solidFill>
                        <a:latin typeface="Calibri" pitchFamily="34" charset="0"/>
                        <a:ea typeface="Times New Roman"/>
                      </a:endParaRPr>
                    </a:p>
                  </a:txBody>
                  <a:tcPr marL="68580" marR="68580" marT="0" marB="0" anchor="ctr">
                    <a:solidFill>
                      <a:schemeClr val="bg2">
                        <a:lumMod val="75000"/>
                      </a:schemeClr>
                    </a:solidFill>
                  </a:tcPr>
                </a:tc>
              </a:tr>
              <a:tr h="508959">
                <a:tc>
                  <a:txBody>
                    <a:bodyPr/>
                    <a:lstStyle/>
                    <a:p>
                      <a:pPr marL="0" marR="0" algn="ctr">
                        <a:lnSpc>
                          <a:spcPct val="115000"/>
                        </a:lnSpc>
                        <a:spcBef>
                          <a:spcPts val="0"/>
                        </a:spcBef>
                        <a:spcAft>
                          <a:spcPts val="0"/>
                        </a:spcAft>
                      </a:pPr>
                      <a:r>
                        <a:rPr lang="en-US" sz="1600" dirty="0" smtClean="0">
                          <a:solidFill>
                            <a:schemeClr val="tx1"/>
                          </a:solidFill>
                          <a:latin typeface="+mn-lt"/>
                          <a:ea typeface="+mn-ea"/>
                        </a:rPr>
                        <a:t>11</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Dowra</a:t>
                      </a:r>
                      <a:endParaRPr lang="en-US" sz="1400" dirty="0">
                        <a:latin typeface="Calibri" pitchFamily="34" charset="0"/>
                      </a:endParaRPr>
                    </a:p>
                  </a:txBody>
                  <a:tcPr marL="68580" marR="68580" marT="0" marB="0" anchor="ctr"/>
                </a:tc>
                <a:tc>
                  <a:txBody>
                    <a:bodyPr/>
                    <a:lstStyle/>
                    <a:p>
                      <a:pPr algn="ctr"/>
                      <a:r>
                        <a:rPr lang="en-US" sz="1400" dirty="0" smtClean="0"/>
                        <a:t>Dungarpur</a:t>
                      </a:r>
                      <a:endParaRPr lang="en-US" sz="1400" dirty="0">
                        <a:latin typeface="Calibri" pitchFamily="34" charset="0"/>
                      </a:endParaRPr>
                    </a:p>
                  </a:txBody>
                  <a:tcPr marL="68580" marR="68580" marT="0" marB="0" anchor="ctr"/>
                </a:tc>
                <a:tc>
                  <a:txBody>
                    <a:bodyPr/>
                    <a:lstStyle/>
                    <a:p>
                      <a:pPr algn="ctr"/>
                      <a:r>
                        <a:rPr lang="en-US" sz="1400" dirty="0" smtClean="0"/>
                        <a:t>00:55</a:t>
                      </a:r>
                      <a:endParaRPr lang="en-US" sz="1400" dirty="0">
                        <a:latin typeface="Calibri" pitchFamily="34" charset="0"/>
                      </a:endParaRPr>
                    </a:p>
                  </a:txBody>
                  <a:tcPr marL="68580" marR="68580" marT="0" marB="0" anchor="ctr"/>
                </a:tc>
                <a:tc>
                  <a:txBody>
                    <a:bodyPr/>
                    <a:lstStyle/>
                    <a:p>
                      <a:pPr algn="ctr"/>
                      <a:r>
                        <a:rPr lang="en-US" sz="1400" dirty="0" smtClean="0"/>
                        <a:t>4900</a:t>
                      </a:r>
                      <a:r>
                        <a:rPr lang="en-US" sz="1400" baseline="0" dirty="0" smtClean="0"/>
                        <a:t> x 100</a:t>
                      </a:r>
                      <a:endParaRPr lang="en-US" sz="1400" dirty="0">
                        <a:latin typeface="Calibri" pitchFamily="34" charset="0"/>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(9 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12</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Lalgarh</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Shri Ganga Nagar</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kern="0" dirty="0" smtClean="0"/>
                        <a:t>00:50</a:t>
                      </a:r>
                      <a:endParaRPr lang="en-US" sz="1400" b="0" u="none" kern="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4200 x 100</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(9 Seater)</a:t>
                      </a:r>
                      <a:endParaRPr lang="en-US" sz="1400" dirty="0" smtClean="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13</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Phalodi</a:t>
                      </a:r>
                      <a:endParaRPr lang="en-US" sz="1400" dirty="0">
                        <a:latin typeface="Calibri" pitchFamily="34" charset="0"/>
                      </a:endParaRPr>
                    </a:p>
                  </a:txBody>
                  <a:tcPr marL="68580" marR="68580" marT="0" marB="0" anchor="ctr"/>
                </a:tc>
                <a:tc>
                  <a:txBody>
                    <a:bodyPr/>
                    <a:lstStyle/>
                    <a:p>
                      <a:pPr algn="ctr"/>
                      <a:r>
                        <a:rPr lang="en-US" sz="1400" dirty="0" smtClean="0"/>
                        <a:t>Jodhpur</a:t>
                      </a:r>
                      <a:endParaRPr lang="en-US" sz="1400" dirty="0">
                        <a:latin typeface="Calibri" pitchFamily="34" charset="0"/>
                      </a:endParaRPr>
                    </a:p>
                  </a:txBody>
                  <a:tcPr marL="68580" marR="68580" marT="0" marB="0" anchor="ctr"/>
                </a:tc>
                <a:tc>
                  <a:txBody>
                    <a:bodyPr/>
                    <a:lstStyle/>
                    <a:p>
                      <a:pPr algn="ctr"/>
                      <a:r>
                        <a:rPr lang="en-US" sz="1400" dirty="0" smtClean="0"/>
                        <a:t>00:50</a:t>
                      </a:r>
                      <a:endParaRPr lang="en-US" sz="1400" dirty="0">
                        <a:latin typeface="Calibri" pitchFamily="34" charset="0"/>
                      </a:endParaRPr>
                    </a:p>
                  </a:txBody>
                  <a:tcPr marL="68580" marR="68580" marT="0" marB="0" anchor="ctr"/>
                </a:tc>
                <a:tc>
                  <a:txBody>
                    <a:bodyPr/>
                    <a:lstStyle/>
                    <a:p>
                      <a:pPr algn="ctr"/>
                      <a:r>
                        <a:rPr lang="en-US" sz="1400" dirty="0" smtClean="0"/>
                        <a:t>4875 x 60</a:t>
                      </a:r>
                      <a:endParaRPr lang="en-US" sz="1400" dirty="0">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(9 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14</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Thanagazi</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Alwar</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kern="0" dirty="0" smtClean="0"/>
                        <a:t>00:15</a:t>
                      </a:r>
                      <a:endParaRPr lang="en-US" sz="1400" b="0" u="none" kern="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3445</a:t>
                      </a:r>
                      <a:r>
                        <a:rPr lang="en-US" sz="1400" baseline="0" dirty="0" smtClean="0"/>
                        <a:t> x 100</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(7 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15</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Abu</a:t>
                      </a:r>
                      <a:r>
                        <a:rPr lang="en-US" sz="1400" baseline="0" dirty="0" smtClean="0"/>
                        <a:t> Road</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Sirohi</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strike="noStrike" kern="0" dirty="0"/>
                        <a:t>01:05</a:t>
                      </a:r>
                      <a:endParaRPr lang="en-US" sz="1400" b="0" u="sng" kern="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3800 x 50</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Bitumen</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(7</a:t>
                      </a:r>
                      <a:r>
                        <a:rPr lang="en-US" sz="1400" baseline="0" dirty="0" smtClean="0"/>
                        <a:t> </a:t>
                      </a:r>
                      <a:r>
                        <a:rPr lang="en-US" sz="1400" dirty="0" smtClean="0"/>
                        <a:t>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16</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marL="0" marR="0" algn="ctr">
                        <a:lnSpc>
                          <a:spcPct val="115000"/>
                        </a:lnSpc>
                        <a:spcBef>
                          <a:spcPts val="0"/>
                        </a:spcBef>
                        <a:spcAft>
                          <a:spcPts val="0"/>
                        </a:spcAft>
                      </a:pPr>
                      <a:r>
                        <a:rPr lang="en-US" sz="1400" dirty="0" smtClean="0"/>
                        <a:t>Bharatpur</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Bharatpur</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u="none" kern="0" dirty="0" smtClean="0"/>
                        <a:t>00:25</a:t>
                      </a:r>
                      <a:endParaRPr lang="en-US" sz="1400" b="0" u="none" kern="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3200 x 100</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Bitumen</a:t>
                      </a:r>
                      <a:endParaRPr lang="en-US" sz="1400" dirty="0">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(7 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17</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Sojat</a:t>
                      </a:r>
                      <a:endParaRPr lang="en-US" sz="1400" dirty="0">
                        <a:latin typeface="Calibri" pitchFamily="34" charset="0"/>
                      </a:endParaRPr>
                    </a:p>
                  </a:txBody>
                  <a:tcPr marL="68580" marR="68580" marT="0" marB="0" anchor="ctr"/>
                </a:tc>
                <a:tc>
                  <a:txBody>
                    <a:bodyPr/>
                    <a:lstStyle/>
                    <a:p>
                      <a:pPr algn="ctr"/>
                      <a:r>
                        <a:rPr lang="en-US" sz="1400" dirty="0" smtClean="0"/>
                        <a:t>Pali</a:t>
                      </a:r>
                      <a:endParaRPr lang="en-US" sz="1400" dirty="0">
                        <a:latin typeface="Calibri" pitchFamily="34" charset="0"/>
                      </a:endParaRPr>
                    </a:p>
                  </a:txBody>
                  <a:tcPr marL="68580" marR="68580" marT="0" marB="0" anchor="ctr"/>
                </a:tc>
                <a:tc>
                  <a:txBody>
                    <a:bodyPr/>
                    <a:lstStyle/>
                    <a:p>
                      <a:pPr algn="ctr"/>
                      <a:r>
                        <a:rPr lang="en-US" sz="1400" dirty="0" smtClean="0"/>
                        <a:t>00:35</a:t>
                      </a:r>
                      <a:endParaRPr lang="en-US" sz="1400" dirty="0">
                        <a:latin typeface="Calibri" pitchFamily="34" charset="0"/>
                      </a:endParaRPr>
                    </a:p>
                  </a:txBody>
                  <a:tcPr marL="68580" marR="68580" marT="0" marB="0" anchor="ctr"/>
                </a:tc>
                <a:tc>
                  <a:txBody>
                    <a:bodyPr/>
                    <a:lstStyle/>
                    <a:p>
                      <a:pPr algn="ctr"/>
                      <a:r>
                        <a:rPr lang="en-US" sz="1400" dirty="0" smtClean="0"/>
                        <a:t>3600 x 50</a:t>
                      </a:r>
                      <a:endParaRPr lang="en-US" sz="1400" dirty="0">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latin typeface="Calibri" pitchFamily="34" charset="0"/>
                        <a:ea typeface="Times New Roman"/>
                      </a:endParaRPr>
                    </a:p>
                  </a:txBody>
                  <a:tcPr marL="68580" marR="6858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1400" dirty="0" smtClean="0"/>
                        <a:t>State Govt.</a:t>
                      </a:r>
                      <a:endParaRPr lang="en-US" sz="1400" dirty="0" smtClean="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(7 Seater)</a:t>
                      </a:r>
                      <a:endParaRPr lang="en-US" sz="1400" dirty="0">
                        <a:latin typeface="Calibri" pitchFamily="34" charset="0"/>
                        <a:ea typeface="Times New Roman"/>
                      </a:endParaRPr>
                    </a:p>
                  </a:txBody>
                  <a:tcPr marL="68580" marR="68580" marT="0" marB="0" anchor="ctr"/>
                </a:tc>
              </a:tr>
              <a:tr h="508959">
                <a:tc>
                  <a:txBody>
                    <a:bodyPr/>
                    <a:lstStyle/>
                    <a:p>
                      <a:pPr marL="0" marR="0" algn="ctr">
                        <a:lnSpc>
                          <a:spcPct val="115000"/>
                        </a:lnSpc>
                        <a:spcBef>
                          <a:spcPts val="0"/>
                        </a:spcBef>
                        <a:spcAft>
                          <a:spcPts val="0"/>
                        </a:spcAft>
                      </a:pPr>
                      <a:r>
                        <a:rPr lang="en-US" sz="1600" dirty="0" smtClean="0"/>
                        <a:t>18</a:t>
                      </a:r>
                      <a:endParaRPr lang="en-US" sz="1600" dirty="0">
                        <a:solidFill>
                          <a:schemeClr val="tx1"/>
                        </a:solidFill>
                        <a:latin typeface="Calibri" pitchFamily="34" charset="0"/>
                        <a:ea typeface="Times New Roman"/>
                      </a:endParaRPr>
                    </a:p>
                  </a:txBody>
                  <a:tcPr marL="68580" marR="68580" marT="0" marB="0" anchor="ctr">
                    <a:solidFill>
                      <a:schemeClr val="bg2">
                        <a:lumMod val="75000"/>
                      </a:schemeClr>
                    </a:solidFill>
                  </a:tcPr>
                </a:tc>
                <a:tc>
                  <a:txBody>
                    <a:bodyPr/>
                    <a:lstStyle/>
                    <a:p>
                      <a:pPr algn="ctr"/>
                      <a:r>
                        <a:rPr lang="en-US" sz="1400" dirty="0" smtClean="0"/>
                        <a:t>Swai Madhopur</a:t>
                      </a:r>
                      <a:endParaRPr lang="en-US" sz="1400" dirty="0">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Swai Madhopur</a:t>
                      </a:r>
                      <a:endParaRPr lang="en-US" sz="1400" dirty="0" smtClean="0">
                        <a:latin typeface="Calibri" pitchFamily="34" charset="0"/>
                      </a:endParaRPr>
                    </a:p>
                  </a:txBody>
                  <a:tcPr marL="68580" marR="68580" marT="0" marB="0" anchor="ctr"/>
                </a:tc>
                <a:tc>
                  <a:txBody>
                    <a:bodyPr/>
                    <a:lstStyle/>
                    <a:p>
                      <a:pPr algn="ctr"/>
                      <a:r>
                        <a:rPr lang="en-US" sz="1400" dirty="0" smtClean="0"/>
                        <a:t>00:15</a:t>
                      </a:r>
                      <a:endParaRPr lang="en-US" sz="1400" dirty="0">
                        <a:latin typeface="Calibri" pitchFamily="34" charset="0"/>
                      </a:endParaRPr>
                    </a:p>
                  </a:txBody>
                  <a:tcPr marL="68580" marR="68580" marT="0" marB="0" anchor="ctr"/>
                </a:tc>
                <a:tc>
                  <a:txBody>
                    <a:bodyPr/>
                    <a:lstStyle/>
                    <a:p>
                      <a:pPr algn="ctr"/>
                      <a:r>
                        <a:rPr lang="en-US" sz="1400" dirty="0" smtClean="0"/>
                        <a:t>3700 x 100</a:t>
                      </a:r>
                      <a:endParaRPr lang="en-US" sz="1400" dirty="0">
                        <a:latin typeface="Calibri"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Bitumen</a:t>
                      </a:r>
                      <a:endParaRPr lang="en-US" sz="1400" dirty="0" smtClean="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t>State Govt.</a:t>
                      </a:r>
                      <a:endParaRPr lang="en-US" sz="1400" dirty="0">
                        <a:latin typeface="Calibri" pitchFamily="34" charset="0"/>
                        <a:ea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t>Light       </a:t>
                      </a:r>
                    </a:p>
                    <a:p>
                      <a:pPr marL="0" marR="0" algn="ctr">
                        <a:lnSpc>
                          <a:spcPct val="115000"/>
                        </a:lnSpc>
                        <a:spcBef>
                          <a:spcPts val="0"/>
                        </a:spcBef>
                        <a:spcAft>
                          <a:spcPts val="0"/>
                        </a:spcAft>
                      </a:pPr>
                      <a:r>
                        <a:rPr lang="en-US" sz="1400" dirty="0" smtClean="0"/>
                        <a:t> (7 Seater)</a:t>
                      </a:r>
                      <a:endParaRPr lang="en-US" sz="1400" dirty="0">
                        <a:latin typeface="Calibri" pitchFamily="34" charset="0"/>
                        <a:ea typeface="Times New Roman"/>
                      </a:endParaRPr>
                    </a:p>
                  </a:txBody>
                  <a:tcPr marL="68580" marR="68580" marT="0" marB="0" anchor="ctr"/>
                </a:tc>
              </a:tr>
            </a:tbl>
          </a:graphicData>
        </a:graphic>
      </p:graphicFrame>
      <p:sp>
        <p:nvSpPr>
          <p:cNvPr id="2" name="TextBox 1"/>
          <p:cNvSpPr txBox="1"/>
          <p:nvPr/>
        </p:nvSpPr>
        <p:spPr>
          <a:xfrm>
            <a:off x="1017431" y="978794"/>
            <a:ext cx="10628679" cy="369332"/>
          </a:xfrm>
          <a:prstGeom prst="rect">
            <a:avLst/>
          </a:prstGeom>
          <a:noFill/>
        </p:spPr>
        <p:txBody>
          <a:bodyPr wrap="none" rtlCol="0">
            <a:spAutoFit/>
          </a:bodyPr>
          <a:lstStyle/>
          <a:p>
            <a:r>
              <a:rPr lang="en-US" dirty="0">
                <a:effectLst>
                  <a:outerShdw blurRad="38100" dist="38100" dir="2700000" algn="tl">
                    <a:srgbClr val="000000">
                      <a:alpha val="43137"/>
                    </a:srgbClr>
                  </a:outerShdw>
                </a:effectLst>
              </a:rPr>
              <a:t>“Willing to develop required infrastructure at state owned airstrips in case </a:t>
            </a:r>
            <a:r>
              <a:rPr lang="en-US">
                <a:effectLst>
                  <a:outerShdw blurRad="38100" dist="38100" dir="2700000" algn="tl">
                    <a:srgbClr val="000000">
                      <a:alpha val="43137"/>
                    </a:srgbClr>
                  </a:outerShdw>
                </a:effectLst>
              </a:rPr>
              <a:t>any </a:t>
            </a:r>
            <a:r>
              <a:rPr lang="en-US" smtClean="0">
                <a:effectLst>
                  <a:outerShdw blurRad="38100" dist="38100" dir="2700000" algn="tl">
                    <a:srgbClr val="000000">
                      <a:alpha val="43137"/>
                    </a:srgbClr>
                  </a:outerShdw>
                </a:effectLst>
              </a:rPr>
              <a:t>operator </a:t>
            </a:r>
            <a:r>
              <a:rPr lang="en-US" dirty="0">
                <a:effectLst>
                  <a:outerShdw blurRad="38100" dist="38100" dir="2700000" algn="tl">
                    <a:srgbClr val="000000">
                      <a:alpha val="43137"/>
                    </a:srgbClr>
                  </a:outerShdw>
                </a:effectLst>
              </a:rPr>
              <a:t>choose to operate on it”</a:t>
            </a:r>
            <a:endParaRPr lang="en-IN" dirty="0"/>
          </a:p>
        </p:txBody>
      </p:sp>
    </p:spTree>
    <p:extLst>
      <p:ext uri="{BB962C8B-B14F-4D97-AF65-F5344CB8AC3E}">
        <p14:creationId xmlns:p14="http://schemas.microsoft.com/office/powerpoint/2010/main" val="3364556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888" y="515155"/>
            <a:ext cx="11209037" cy="1143000"/>
          </a:xfrm>
        </p:spPr>
        <p:txBody>
          <a:bodyPr>
            <a:noAutofit/>
          </a:bodyPr>
          <a:lstStyle/>
          <a:p>
            <a:pPr marL="0" indent="0">
              <a:buNone/>
            </a:pPr>
            <a:r>
              <a:rPr lang="en-US" sz="2400" dirty="0"/>
              <a:t>Rajasthan is the first State connected with Intra State Air Services .State government is providing VGF to the air operator . Presently , this air service is available on following routes:-</a:t>
            </a:r>
            <a:endParaRPr lang="en-US" sz="2400" b="1" dirty="0"/>
          </a:p>
        </p:txBody>
      </p:sp>
      <p:sp>
        <p:nvSpPr>
          <p:cNvPr id="3" name="Content Placeholder 2"/>
          <p:cNvSpPr>
            <a:spLocks noGrp="1"/>
          </p:cNvSpPr>
          <p:nvPr>
            <p:ph idx="1"/>
          </p:nvPr>
        </p:nvSpPr>
        <p:spPr>
          <a:xfrm>
            <a:off x="1202028" y="1594405"/>
            <a:ext cx="8534400" cy="3474720"/>
          </a:xfrm>
        </p:spPr>
        <p:txBody>
          <a:bodyPr>
            <a:normAutofit fontScale="85000" lnSpcReduction="20000"/>
          </a:bodyPr>
          <a:lstStyle/>
          <a:p>
            <a:endParaRPr lang="en-US" dirty="0" smtClean="0"/>
          </a:p>
          <a:p>
            <a:pPr>
              <a:buFont typeface="Wingdings" pitchFamily="2" charset="2"/>
              <a:buChar char="Ø"/>
            </a:pPr>
            <a:r>
              <a:rPr lang="en-US" sz="3200" dirty="0" smtClean="0"/>
              <a:t>Jaipur – Jodhpur - Jaipur </a:t>
            </a:r>
          </a:p>
          <a:p>
            <a:pPr>
              <a:buFont typeface="Wingdings" pitchFamily="2" charset="2"/>
              <a:buChar char="Ø"/>
            </a:pPr>
            <a:r>
              <a:rPr lang="en-US" sz="3200" dirty="0" smtClean="0"/>
              <a:t>Jaipur - Udaipur – Jaipur</a:t>
            </a:r>
          </a:p>
          <a:p>
            <a:pPr>
              <a:buFont typeface="Wingdings" pitchFamily="2" charset="2"/>
              <a:buChar char="Ø"/>
            </a:pPr>
            <a:r>
              <a:rPr lang="en-US" sz="3200" dirty="0" smtClean="0"/>
              <a:t>Jaipur- Bikaner – Jaipur </a:t>
            </a:r>
          </a:p>
          <a:p>
            <a:endParaRPr lang="en-US" dirty="0" smtClean="0"/>
          </a:p>
          <a:p>
            <a:endParaRPr lang="en-US" dirty="0" smtClean="0"/>
          </a:p>
          <a:p>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9596</TotalTime>
  <Words>1172</Words>
  <Application>Microsoft Office PowerPoint</Application>
  <PresentationFormat>Custom</PresentationFormat>
  <Paragraphs>419</Paragraphs>
  <Slides>12</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Office Theme</vt:lpstr>
      <vt:lpstr>think-cell Slide</vt:lpstr>
      <vt:lpstr>PowerPoint Presentation</vt:lpstr>
      <vt:lpstr>PowerPoint Presentation</vt:lpstr>
      <vt:lpstr>INCENTIVES BY GOVT. OF RAJASTHAN </vt:lpstr>
      <vt:lpstr>IMPORTANT AIRPORT/AIRSTRIPS </vt:lpstr>
      <vt:lpstr> PROBABLE ROUTES</vt:lpstr>
      <vt:lpstr>PowerPoint Presentation</vt:lpstr>
      <vt:lpstr>PowerPoint Presentation</vt:lpstr>
      <vt:lpstr>       STATE OWNED AIRSTRIPS  RUNWAY LENGTH BELOW 5000 FT</vt:lpstr>
      <vt:lpstr>Rajasthan is the first State connected with Intra State Air Services .State government is providing VGF to the air operator . Presently , this air service is available on following routes:-</vt:lpstr>
      <vt:lpstr>Proposed New Routes For Intra State  (To be commenced shortly)</vt:lpstr>
      <vt:lpstr>Tourist Per year in Rajasthan</vt:lpstr>
      <vt:lpstr>“Willing to develop required infrastructure at state owned airstrips in case any operate choose to operate on it”</vt:lpstr>
    </vt:vector>
  </TitlesOfParts>
  <Company>Deloitte Touche Tohmatsu Services,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Mittal, Sanuj (IN - Delhi)</dc:creator>
  <cp:lastModifiedBy>GovtOfRaj</cp:lastModifiedBy>
  <cp:revision>528</cp:revision>
  <dcterms:created xsi:type="dcterms:W3CDTF">2016-06-15T13:26:39Z</dcterms:created>
  <dcterms:modified xsi:type="dcterms:W3CDTF">2017-07-07T04:52:06Z</dcterms:modified>
</cp:coreProperties>
</file>