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466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02E33-0659-4FBC-BAAB-11BA1B0702F6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FB10-89D1-438F-80A9-F09CAF9F7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02E33-0659-4FBC-BAAB-11BA1B0702F6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FB10-89D1-438F-80A9-F09CAF9F7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02E33-0659-4FBC-BAAB-11BA1B0702F6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FB10-89D1-438F-80A9-F09CAF9F7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02E33-0659-4FBC-BAAB-11BA1B0702F6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FB10-89D1-438F-80A9-F09CAF9F7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02E33-0659-4FBC-BAAB-11BA1B0702F6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FB10-89D1-438F-80A9-F09CAF9F7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02E33-0659-4FBC-BAAB-11BA1B0702F6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FB10-89D1-438F-80A9-F09CAF9F7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02E33-0659-4FBC-BAAB-11BA1B0702F6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FB10-89D1-438F-80A9-F09CAF9F7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02E33-0659-4FBC-BAAB-11BA1B0702F6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FB10-89D1-438F-80A9-F09CAF9F7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02E33-0659-4FBC-BAAB-11BA1B0702F6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FB10-89D1-438F-80A9-F09CAF9F7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02E33-0659-4FBC-BAAB-11BA1B0702F6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FB10-89D1-438F-80A9-F09CAF9F7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02E33-0659-4FBC-BAAB-11BA1B0702F6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FB10-89D1-438F-80A9-F09CAF9F7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02E33-0659-4FBC-BAAB-11BA1B0702F6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3FB10-89D1-438F-80A9-F09CAF9F7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"/>
            <a:ext cx="7772400" cy="1470025"/>
          </a:xfrm>
        </p:spPr>
        <p:txBody>
          <a:bodyPr>
            <a:normAutofit/>
          </a:bodyPr>
          <a:lstStyle/>
          <a:p>
            <a:r>
              <a:rPr lang="en-US" sz="2000" b="1" dirty="0"/>
              <a:t>GOVERNMENT OF PUDUCHERRY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dirty="0"/>
              <a:t>DEPARTMENT OF TOURISM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1219200"/>
            <a:ext cx="8153400" cy="5486400"/>
          </a:xfrm>
        </p:spPr>
        <p:txBody>
          <a:bodyPr>
            <a:noAutofit/>
          </a:bodyPr>
          <a:lstStyle/>
          <a:p>
            <a:pPr algn="just"/>
            <a:r>
              <a:rPr lang="en-US" sz="1600" dirty="0"/>
              <a:t>	</a:t>
            </a:r>
            <a:r>
              <a:rPr lang="en-US" sz="1600" dirty="0">
                <a:solidFill>
                  <a:schemeClr val="tx1"/>
                </a:solidFill>
              </a:rPr>
              <a:t>Government </a:t>
            </a:r>
            <a:r>
              <a:rPr lang="en-US" sz="1600" dirty="0">
                <a:solidFill>
                  <a:schemeClr val="tx1"/>
                </a:solidFill>
              </a:rPr>
              <a:t>of </a:t>
            </a:r>
            <a:r>
              <a:rPr lang="en-US" sz="1600" dirty="0" err="1">
                <a:solidFill>
                  <a:schemeClr val="tx1"/>
                </a:solidFill>
              </a:rPr>
              <a:t>Puducherry</a:t>
            </a:r>
            <a:r>
              <a:rPr lang="en-US" sz="1600" dirty="0">
                <a:solidFill>
                  <a:schemeClr val="tx1"/>
                </a:solidFill>
              </a:rPr>
              <a:t> has issued a Notification vide G.O.Ms.No.01/</a:t>
            </a:r>
            <a:r>
              <a:rPr lang="en-US" sz="1600" dirty="0" err="1">
                <a:solidFill>
                  <a:schemeClr val="tx1"/>
                </a:solidFill>
              </a:rPr>
              <a:t>Tsm</a:t>
            </a:r>
            <a:r>
              <a:rPr lang="en-US" sz="1600" dirty="0">
                <a:solidFill>
                  <a:schemeClr val="tx1"/>
                </a:solidFill>
              </a:rPr>
              <a:t>/2017-18 dated 18.04.2017. As per the Notification, the following concession / support shall be extended to the selected Airline Operators for operating Flight service at </a:t>
            </a:r>
            <a:r>
              <a:rPr lang="en-US" sz="1600" dirty="0" err="1">
                <a:solidFill>
                  <a:schemeClr val="tx1"/>
                </a:solidFill>
              </a:rPr>
              <a:t>Puducherry</a:t>
            </a:r>
            <a:r>
              <a:rPr lang="en-US" sz="1600" dirty="0">
                <a:solidFill>
                  <a:schemeClr val="tx1"/>
                </a:solidFill>
              </a:rPr>
              <a:t> Airport.	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600" dirty="0">
                <a:solidFill>
                  <a:schemeClr val="tx1"/>
                </a:solidFill>
              </a:rPr>
              <a:t>	VAT </a:t>
            </a:r>
            <a:r>
              <a:rPr lang="en-US" sz="1600" dirty="0">
                <a:solidFill>
                  <a:schemeClr val="tx1"/>
                </a:solidFill>
              </a:rPr>
              <a:t>at the rate of 0% shall be levied on ATF at the RCS Airport sold to an</a:t>
            </a:r>
          </a:p>
          <a:p>
            <a:pPr algn="just"/>
            <a:r>
              <a:rPr lang="en-US" sz="1600" dirty="0">
                <a:solidFill>
                  <a:schemeClr val="tx1"/>
                </a:solidFill>
              </a:rPr>
              <a:t>	Aircraft </a:t>
            </a:r>
            <a:r>
              <a:rPr lang="en-US" sz="1600" dirty="0">
                <a:solidFill>
                  <a:schemeClr val="tx1"/>
                </a:solidFill>
              </a:rPr>
              <a:t>with a maximum take-off mass of less than forty thousand kilograms</a:t>
            </a:r>
          </a:p>
          <a:p>
            <a:pPr algn="just"/>
            <a:r>
              <a:rPr lang="en-US" sz="1600" dirty="0">
                <a:solidFill>
                  <a:schemeClr val="tx1"/>
                </a:solidFill>
              </a:rPr>
              <a:t>	operated </a:t>
            </a:r>
            <a:r>
              <a:rPr lang="en-US" sz="1600" dirty="0">
                <a:solidFill>
                  <a:schemeClr val="tx1"/>
                </a:solidFill>
              </a:rPr>
              <a:t>by scheduled airlines for a period of ten (10) years from the </a:t>
            </a:r>
          </a:p>
          <a:p>
            <a:pPr algn="just"/>
            <a:r>
              <a:rPr lang="en-US" sz="1600" dirty="0">
                <a:solidFill>
                  <a:schemeClr val="tx1"/>
                </a:solidFill>
              </a:rPr>
              <a:t>	date </a:t>
            </a:r>
            <a:r>
              <a:rPr lang="en-US" sz="1600" dirty="0">
                <a:solidFill>
                  <a:schemeClr val="tx1"/>
                </a:solidFill>
              </a:rPr>
              <a:t>of the notification.</a:t>
            </a:r>
          </a:p>
          <a:p>
            <a:r>
              <a:rPr lang="en-US" sz="1600" dirty="0">
                <a:solidFill>
                  <a:schemeClr val="tx1"/>
                </a:solidFill>
              </a:rPr>
              <a:t> 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600" dirty="0">
                <a:solidFill>
                  <a:schemeClr val="tx1"/>
                </a:solidFill>
              </a:rPr>
              <a:t>	Government </a:t>
            </a:r>
            <a:r>
              <a:rPr lang="en-US" sz="1600" dirty="0">
                <a:solidFill>
                  <a:schemeClr val="tx1"/>
                </a:solidFill>
              </a:rPr>
              <a:t>of </a:t>
            </a:r>
            <a:r>
              <a:rPr lang="en-US" sz="1600" dirty="0" err="1">
                <a:solidFill>
                  <a:schemeClr val="tx1"/>
                </a:solidFill>
              </a:rPr>
              <a:t>Puducherry</a:t>
            </a:r>
            <a:r>
              <a:rPr lang="en-US" sz="1600" dirty="0">
                <a:solidFill>
                  <a:schemeClr val="tx1"/>
                </a:solidFill>
              </a:rPr>
              <a:t> shall co-ordinate with oil marketing companies </a:t>
            </a:r>
          </a:p>
          <a:p>
            <a:pPr algn="just"/>
            <a:r>
              <a:rPr lang="en-US" sz="1600" dirty="0">
                <a:solidFill>
                  <a:schemeClr val="tx1"/>
                </a:solidFill>
              </a:rPr>
              <a:t>	for </a:t>
            </a:r>
            <a:r>
              <a:rPr lang="en-US" sz="1600" dirty="0">
                <a:solidFill>
                  <a:schemeClr val="tx1"/>
                </a:solidFill>
              </a:rPr>
              <a:t>provision of fueling infrastructure at the RCS Airport on best effort basis.</a:t>
            </a:r>
          </a:p>
          <a:p>
            <a:r>
              <a:rPr lang="en-US" sz="1600" dirty="0">
                <a:solidFill>
                  <a:schemeClr val="tx1"/>
                </a:solidFill>
              </a:rPr>
              <a:t> </a:t>
            </a:r>
          </a:p>
          <a:p>
            <a:pPr algn="just"/>
            <a:r>
              <a:rPr lang="en-US" sz="1600" dirty="0">
                <a:solidFill>
                  <a:schemeClr val="tx1"/>
                </a:solidFill>
              </a:rPr>
              <a:t>	At </a:t>
            </a:r>
            <a:r>
              <a:rPr lang="en-US" sz="1600" dirty="0">
                <a:solidFill>
                  <a:schemeClr val="tx1"/>
                </a:solidFill>
              </a:rPr>
              <a:t>present Night Landing </a:t>
            </a:r>
            <a:r>
              <a:rPr lang="en-US" sz="1600" dirty="0">
                <a:solidFill>
                  <a:schemeClr val="tx1"/>
                </a:solidFill>
              </a:rPr>
              <a:t>facility is </a:t>
            </a:r>
            <a:r>
              <a:rPr lang="en-US" sz="1600" dirty="0">
                <a:solidFill>
                  <a:schemeClr val="tx1"/>
                </a:solidFill>
              </a:rPr>
              <a:t>not available. But however the </a:t>
            </a:r>
            <a:r>
              <a:rPr lang="en-US" sz="1600" dirty="0">
                <a:solidFill>
                  <a:schemeClr val="tx1"/>
                </a:solidFill>
              </a:rPr>
              <a:t> Airport </a:t>
            </a:r>
            <a:r>
              <a:rPr lang="en-US" sz="1600" dirty="0">
                <a:solidFill>
                  <a:schemeClr val="tx1"/>
                </a:solidFill>
              </a:rPr>
              <a:t>Authority of  India has proposed to setup the Night Landing </a:t>
            </a:r>
            <a:r>
              <a:rPr lang="en-US" sz="1600" dirty="0">
                <a:solidFill>
                  <a:schemeClr val="tx1"/>
                </a:solidFill>
              </a:rPr>
              <a:t>facility </a:t>
            </a:r>
            <a:r>
              <a:rPr lang="en-US" sz="1600" dirty="0">
                <a:solidFill>
                  <a:schemeClr val="tx1"/>
                </a:solidFill>
              </a:rPr>
              <a:t>very soon</a:t>
            </a:r>
            <a:r>
              <a:rPr lang="en-US" sz="1600" dirty="0">
                <a:solidFill>
                  <a:schemeClr val="tx1"/>
                </a:solidFill>
              </a:rPr>
              <a:t>.  Night Parking facility is available. The </a:t>
            </a:r>
            <a:r>
              <a:rPr lang="en-US" sz="1600" dirty="0">
                <a:solidFill>
                  <a:schemeClr val="tx1"/>
                </a:solidFill>
              </a:rPr>
              <a:t>State Government is providing free </a:t>
            </a:r>
            <a:r>
              <a:rPr lang="en-US" sz="1600" dirty="0">
                <a:solidFill>
                  <a:schemeClr val="tx1"/>
                </a:solidFill>
              </a:rPr>
              <a:t>Electricity and water  </a:t>
            </a:r>
            <a:r>
              <a:rPr lang="en-US" sz="1600" dirty="0">
                <a:solidFill>
                  <a:schemeClr val="tx1"/>
                </a:solidFill>
              </a:rPr>
              <a:t>to the Airport under RCS Scheme</a:t>
            </a:r>
          </a:p>
          <a:p>
            <a:pPr algn="just"/>
            <a:r>
              <a:rPr lang="en-US" sz="1600" dirty="0">
                <a:solidFill>
                  <a:schemeClr val="tx1"/>
                </a:solidFill>
              </a:rPr>
              <a:t> </a:t>
            </a:r>
          </a:p>
          <a:p>
            <a:pPr algn="just"/>
            <a:r>
              <a:rPr lang="en-US" sz="1600" dirty="0">
                <a:solidFill>
                  <a:schemeClr val="tx1"/>
                </a:solidFill>
              </a:rPr>
              <a:t>	Additional </a:t>
            </a:r>
            <a:r>
              <a:rPr lang="en-US" sz="1600" dirty="0">
                <a:solidFill>
                  <a:schemeClr val="tx1"/>
                </a:solidFill>
              </a:rPr>
              <a:t>incentive may be provided in the form of Underwriting of seats that will be </a:t>
            </a:r>
            <a:r>
              <a:rPr lang="en-US" sz="1600" dirty="0" err="1">
                <a:solidFill>
                  <a:schemeClr val="tx1"/>
                </a:solidFill>
              </a:rPr>
              <a:t>finalised</a:t>
            </a:r>
            <a:r>
              <a:rPr lang="en-US" sz="1600" dirty="0">
                <a:solidFill>
                  <a:schemeClr val="tx1"/>
                </a:solidFill>
              </a:rPr>
              <a:t> on mutual discussions between the Government and</a:t>
            </a:r>
            <a:r>
              <a:rPr lang="en-US" sz="1600" dirty="0"/>
              <a:t> </a:t>
            </a:r>
            <a:r>
              <a:rPr lang="en-US" sz="1600" dirty="0">
                <a:solidFill>
                  <a:schemeClr val="tx1"/>
                </a:solidFill>
              </a:rPr>
              <a:t>the interested Airline.</a:t>
            </a: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0"/>
            <a:ext cx="1905000" cy="124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0" y="0"/>
            <a:ext cx="8305800" cy="1143000"/>
          </a:xfrm>
        </p:spPr>
        <p:txBody>
          <a:bodyPr>
            <a:normAutofit/>
          </a:bodyPr>
          <a:lstStyle/>
          <a:p>
            <a:pPr algn="l"/>
            <a:r>
              <a:rPr lang="en-US" sz="2000" b="1" u="sng" dirty="0"/>
              <a:t>ROUTES WISE BENEFITS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295401"/>
            <a:ext cx="8382000" cy="5059363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000" dirty="0"/>
              <a:t>	</a:t>
            </a:r>
            <a:r>
              <a:rPr lang="en-US" sz="2000" dirty="0" err="1"/>
              <a:t>Puducherry</a:t>
            </a:r>
            <a:r>
              <a:rPr lang="en-US" sz="2000" dirty="0"/>
              <a:t> is an educational Hub. There are Nine Medical Colleges, Fifteen Engineering Colleges are functioning.</a:t>
            </a:r>
          </a:p>
          <a:p>
            <a:pPr>
              <a:buNone/>
            </a:pPr>
            <a:endParaRPr lang="en-US" sz="2000" dirty="0"/>
          </a:p>
          <a:p>
            <a:pPr algn="just">
              <a:buFont typeface="Wingdings" pitchFamily="2" charset="2"/>
              <a:buChar char="Ø"/>
            </a:pPr>
            <a:r>
              <a:rPr lang="en-US" sz="2000" dirty="0"/>
              <a:t>	</a:t>
            </a:r>
            <a:r>
              <a:rPr lang="en-US" sz="2000" dirty="0" err="1"/>
              <a:t>Puducherry</a:t>
            </a:r>
            <a:r>
              <a:rPr lang="en-US" sz="2000" dirty="0"/>
              <a:t> has now become a popular tourist destination in South India.</a:t>
            </a:r>
          </a:p>
          <a:p>
            <a:pPr>
              <a:buNone/>
            </a:pPr>
            <a:r>
              <a:rPr lang="en-US" sz="2000" dirty="0"/>
              <a:t> 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	Foreign tourist arrival is around 1.20 </a:t>
            </a:r>
            <a:r>
              <a:rPr lang="en-US" sz="2000" dirty="0" err="1"/>
              <a:t>Lakhs</a:t>
            </a:r>
            <a:r>
              <a:rPr lang="en-US" sz="2000" dirty="0"/>
              <a:t> per annum.</a:t>
            </a:r>
          </a:p>
          <a:p>
            <a:pPr>
              <a:buNone/>
            </a:pPr>
            <a:r>
              <a:rPr lang="en-US" sz="2000" dirty="0"/>
              <a:t> 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000" dirty="0"/>
              <a:t>	French tourist / French Nationalities are arriving more in number throughout the year.</a:t>
            </a:r>
          </a:p>
          <a:p>
            <a:pPr>
              <a:buNone/>
            </a:pPr>
            <a:endParaRPr lang="en-US" sz="2000" dirty="0"/>
          </a:p>
          <a:p>
            <a:pPr algn="just">
              <a:buFont typeface="Wingdings" pitchFamily="2" charset="2"/>
              <a:buChar char="Ø"/>
            </a:pPr>
            <a:r>
              <a:rPr lang="en-US" sz="2000" dirty="0"/>
              <a:t>	</a:t>
            </a:r>
            <a:r>
              <a:rPr lang="en-US" sz="2000" dirty="0" err="1"/>
              <a:t>Puducherry</a:t>
            </a:r>
            <a:r>
              <a:rPr lang="en-US" sz="2000" dirty="0"/>
              <a:t> if connected with Hyderabad, Bangalore, Kochi, Chennai, there are more passengers will arrive </a:t>
            </a:r>
            <a:r>
              <a:rPr lang="en-US" sz="2000" dirty="0" err="1"/>
              <a:t>Puducherry</a:t>
            </a:r>
            <a:r>
              <a:rPr lang="en-US" sz="2000" dirty="0"/>
              <a:t> via these Airports by using the connecting flight.</a:t>
            </a:r>
          </a:p>
          <a:p>
            <a:pPr>
              <a:buNone/>
            </a:pPr>
            <a:r>
              <a:rPr lang="en-US" sz="2000" dirty="0"/>
              <a:t> </a:t>
            </a:r>
          </a:p>
          <a:p>
            <a:endParaRPr 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209205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2400"/>
            <a:ext cx="8153400" cy="1066800"/>
          </a:xfrm>
        </p:spPr>
        <p:txBody>
          <a:bodyPr>
            <a:normAutofit/>
          </a:bodyPr>
          <a:lstStyle/>
          <a:p>
            <a:pPr algn="l"/>
            <a:r>
              <a:rPr lang="en-US" sz="2000" b="1" u="sng" dirty="0"/>
              <a:t>AIRPORT WISE BENEFITS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447801"/>
            <a:ext cx="7924800" cy="4678363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000" dirty="0"/>
              <a:t>       At </a:t>
            </a:r>
            <a:r>
              <a:rPr lang="en-US" sz="2000" dirty="0" err="1"/>
              <a:t>Puducherry</a:t>
            </a:r>
            <a:r>
              <a:rPr lang="en-US" sz="2000" dirty="0"/>
              <a:t>,  the  Airport is situated  very near  to the city around </a:t>
            </a:r>
          </a:p>
          <a:p>
            <a:pPr algn="just">
              <a:buNone/>
            </a:pPr>
            <a:r>
              <a:rPr lang="en-US" sz="2000" dirty="0"/>
              <a:t>      3 to 4 kilometers.</a:t>
            </a:r>
          </a:p>
          <a:p>
            <a:pPr algn="just">
              <a:buNone/>
            </a:pPr>
            <a:endParaRPr lang="en-US" sz="2000" dirty="0"/>
          </a:p>
          <a:p>
            <a:pPr algn="just">
              <a:buFont typeface="Wingdings" pitchFamily="2" charset="2"/>
              <a:buChar char="Ø"/>
            </a:pPr>
            <a:r>
              <a:rPr lang="en-US" sz="2000" dirty="0"/>
              <a:t>      Good road connectivity is available to nearby tourist places  like </a:t>
            </a:r>
            <a:r>
              <a:rPr lang="en-US" sz="2000" dirty="0" err="1"/>
              <a:t>Thiruvannamalai</a:t>
            </a:r>
            <a:r>
              <a:rPr lang="en-US" sz="2000" dirty="0"/>
              <a:t>, Chidambaram, </a:t>
            </a:r>
            <a:r>
              <a:rPr lang="en-US" sz="2000" dirty="0" err="1"/>
              <a:t>Karaikal</a:t>
            </a:r>
            <a:r>
              <a:rPr lang="en-US" sz="2000" dirty="0"/>
              <a:t> (</a:t>
            </a:r>
            <a:r>
              <a:rPr lang="en-US" sz="2000" dirty="0" err="1"/>
              <a:t>Thirunallar</a:t>
            </a:r>
            <a:r>
              <a:rPr lang="en-US" sz="2000" dirty="0"/>
              <a:t>), </a:t>
            </a:r>
            <a:r>
              <a:rPr lang="en-US" sz="2000" dirty="0" err="1"/>
              <a:t>Thanjavur</a:t>
            </a:r>
            <a:r>
              <a:rPr lang="en-US" sz="2000" dirty="0"/>
              <a:t>, Madurai.</a:t>
            </a:r>
          </a:p>
          <a:p>
            <a:pPr>
              <a:buNone/>
            </a:pPr>
            <a:endParaRPr lang="en-US" sz="2000" dirty="0"/>
          </a:p>
          <a:p>
            <a:pPr algn="just">
              <a:buFont typeface="Wingdings" pitchFamily="2" charset="2"/>
              <a:buChar char="Ø"/>
            </a:pPr>
            <a:r>
              <a:rPr lang="en-US" sz="2000" dirty="0"/>
              <a:t>      </a:t>
            </a:r>
            <a:r>
              <a:rPr lang="en-US" sz="2000" dirty="0" err="1"/>
              <a:t>Neyveli</a:t>
            </a:r>
            <a:r>
              <a:rPr lang="en-US" sz="2000" dirty="0"/>
              <a:t> Lignite Corporation is situated around 65 kilometers from </a:t>
            </a:r>
            <a:r>
              <a:rPr lang="en-US" sz="2000" dirty="0" err="1"/>
              <a:t>Puducherry</a:t>
            </a:r>
            <a:r>
              <a:rPr lang="en-US" sz="2000" dirty="0"/>
              <a:t> Airport.</a:t>
            </a:r>
          </a:p>
          <a:p>
            <a:pPr algn="just">
              <a:buFont typeface="Wingdings" pitchFamily="2" charset="2"/>
              <a:buChar char="Ø"/>
            </a:pPr>
            <a:endParaRPr lang="en-US" sz="2000" dirty="0"/>
          </a:p>
          <a:p>
            <a:pPr algn="just">
              <a:buFont typeface="Wingdings" pitchFamily="2" charset="2"/>
              <a:buChar char="Ø"/>
            </a:pPr>
            <a:r>
              <a:rPr lang="en-US" sz="2000" dirty="0"/>
              <a:t>     JIPMER, Pondicherry </a:t>
            </a:r>
            <a:r>
              <a:rPr lang="en-US" sz="2000"/>
              <a:t>Central University are </a:t>
            </a:r>
            <a:r>
              <a:rPr lang="en-US" sz="2000" dirty="0"/>
              <a:t>located very near to the Airport.</a:t>
            </a:r>
          </a:p>
          <a:p>
            <a:pPr>
              <a:buNone/>
            </a:pPr>
            <a:r>
              <a:rPr lang="en-US" sz="2000" dirty="0"/>
              <a:t> 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     Call Taxi / Airport Taxi services are available at the Airport.</a:t>
            </a:r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-1"/>
            <a:ext cx="2209800" cy="1448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79</Words>
  <Application>Microsoft Office PowerPoint</Application>
  <PresentationFormat>Widescreen</PresentationFormat>
  <Paragraphs>35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Office Theme</vt:lpstr>
      <vt:lpstr>GOVERNMENT OF PUDUCHERRY DEPARTMENT OF TOURISM </vt:lpstr>
      <vt:lpstr>ROUTES WISE BENEFITS </vt:lpstr>
      <vt:lpstr>AIRPORT WISE BENEFITS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GOVERNMENT OF PUDUCHERRY DEPARTMENT OF TOURISM</dc:title>
  <dc:creator>ptdc</dc:creator>
  <cp:lastModifiedBy>Administrator</cp:lastModifiedBy>
  <cp:revision>30</cp:revision>
  <dcterms:created xsi:type="dcterms:W3CDTF">2017-06-28T08:36:12Z</dcterms:created>
  <dcterms:modified xsi:type="dcterms:W3CDTF">2017-07-07T03:16:26Z</dcterms:modified>
</cp:coreProperties>
</file>